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9" r:id="rId2"/>
  </p:sldMasterIdLst>
  <p:notesMasterIdLst>
    <p:notesMasterId r:id="rId19"/>
  </p:notesMasterIdLst>
  <p:sldIdLst>
    <p:sldId id="256" r:id="rId3"/>
    <p:sldId id="272" r:id="rId4"/>
    <p:sldId id="259" r:id="rId5"/>
    <p:sldId id="260" r:id="rId6"/>
    <p:sldId id="1147" r:id="rId7"/>
    <p:sldId id="297" r:id="rId8"/>
    <p:sldId id="1149" r:id="rId9"/>
    <p:sldId id="1150" r:id="rId10"/>
    <p:sldId id="1152" r:id="rId11"/>
    <p:sldId id="1148" r:id="rId12"/>
    <p:sldId id="1134" r:id="rId13"/>
    <p:sldId id="262" r:id="rId14"/>
    <p:sldId id="1151" r:id="rId15"/>
    <p:sldId id="278" r:id="rId16"/>
    <p:sldId id="1142" r:id="rId17"/>
    <p:sldId id="288" r:id="rId18"/>
  </p:sldIdLst>
  <p:sldSz cx="9144000" cy="5143500" type="screen16x9"/>
  <p:notesSz cx="6858000" cy="9144000"/>
  <p:embeddedFontLst>
    <p:embeddedFont>
      <p:font typeface="Bebas Neu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BM Plex Sans Condensed" panose="020B0604020202020204" charset="0"/>
      <p:regular r:id="rId25"/>
      <p:bold r:id="rId26"/>
      <p:italic r:id="rId27"/>
      <p:boldItalic r:id="rId28"/>
    </p:embeddedFont>
    <p:embeddedFont>
      <p:font typeface="Khmer UI" panose="020B0502040204020203" pitchFamily="34" charset="0"/>
      <p:regular r:id="rId29"/>
      <p:bold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57D33-0FB9-49A5-9A2E-511ACDD83085}" v="40" dt="2021-05-15T05:18:38.661"/>
  </p1510:revLst>
</p1510:revInfo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ào Hoàng Giang" userId="e84ae3d7-e9aa-4f0a-9c8b-703d76d8b0c9" providerId="ADAL" clId="{A0957D33-0FB9-49A5-9A2E-511ACDD83085}"/>
    <pc:docChg chg="undo custSel addSld delSld modSld">
      <pc:chgData name="Đào Hoàng Giang" userId="e84ae3d7-e9aa-4f0a-9c8b-703d76d8b0c9" providerId="ADAL" clId="{A0957D33-0FB9-49A5-9A2E-511ACDD83085}" dt="2021-05-15T05:19:30.792" v="351" actId="1076"/>
      <pc:docMkLst>
        <pc:docMk/>
      </pc:docMkLst>
      <pc:sldChg chg="modSp mod">
        <pc:chgData name="Đào Hoàng Giang" userId="e84ae3d7-e9aa-4f0a-9c8b-703d76d8b0c9" providerId="ADAL" clId="{A0957D33-0FB9-49A5-9A2E-511ACDD83085}" dt="2021-05-15T04:09:52.946" v="10" actId="20577"/>
        <pc:sldMkLst>
          <pc:docMk/>
          <pc:sldMk cId="0" sldId="259"/>
        </pc:sldMkLst>
        <pc:spChg chg="mod">
          <ac:chgData name="Đào Hoàng Giang" userId="e84ae3d7-e9aa-4f0a-9c8b-703d76d8b0c9" providerId="ADAL" clId="{A0957D33-0FB9-49A5-9A2E-511ACDD83085}" dt="2021-05-15T04:09:52.946" v="10" actId="20577"/>
          <ac:spMkLst>
            <pc:docMk/>
            <pc:sldMk cId="0" sldId="259"/>
            <ac:spMk id="81" creationId="{00000000-0000-0000-0000-000000000000}"/>
          </ac:spMkLst>
        </pc:spChg>
      </pc:sldChg>
      <pc:sldChg chg="addSp delSp modSp mod">
        <pc:chgData name="Đào Hoàng Giang" userId="e84ae3d7-e9aa-4f0a-9c8b-703d76d8b0c9" providerId="ADAL" clId="{A0957D33-0FB9-49A5-9A2E-511ACDD83085}" dt="2021-05-15T04:20:08.022" v="80" actId="1076"/>
        <pc:sldMkLst>
          <pc:docMk/>
          <pc:sldMk cId="0" sldId="260"/>
        </pc:sldMkLst>
        <pc:spChg chg="mod">
          <ac:chgData name="Đào Hoàng Giang" userId="e84ae3d7-e9aa-4f0a-9c8b-703d76d8b0c9" providerId="ADAL" clId="{A0957D33-0FB9-49A5-9A2E-511ACDD83085}" dt="2021-05-15T04:17:11.423" v="54" actId="20577"/>
          <ac:spMkLst>
            <pc:docMk/>
            <pc:sldMk cId="0" sldId="260"/>
            <ac:spMk id="88" creationId="{00000000-0000-0000-0000-000000000000}"/>
          </ac:spMkLst>
        </pc:spChg>
        <pc:picChg chg="add mod">
          <ac:chgData name="Đào Hoàng Giang" userId="e84ae3d7-e9aa-4f0a-9c8b-703d76d8b0c9" providerId="ADAL" clId="{A0957D33-0FB9-49A5-9A2E-511ACDD83085}" dt="2021-05-15T04:17:23.384" v="60" actId="1076"/>
          <ac:picMkLst>
            <pc:docMk/>
            <pc:sldMk cId="0" sldId="260"/>
            <ac:picMk id="3" creationId="{A67E9C4A-EE1A-44DB-BFC3-F5C3598A4970}"/>
          </ac:picMkLst>
        </pc:picChg>
        <pc:picChg chg="add mod">
          <ac:chgData name="Đào Hoàng Giang" userId="e84ae3d7-e9aa-4f0a-9c8b-703d76d8b0c9" providerId="ADAL" clId="{A0957D33-0FB9-49A5-9A2E-511ACDD83085}" dt="2021-05-15T04:17:20.762" v="58" actId="1076"/>
          <ac:picMkLst>
            <pc:docMk/>
            <pc:sldMk cId="0" sldId="260"/>
            <ac:picMk id="5" creationId="{E20631AC-8739-4E1F-8245-9206AFC34326}"/>
          </ac:picMkLst>
        </pc:picChg>
        <pc:picChg chg="add mod">
          <ac:chgData name="Đào Hoàng Giang" userId="e84ae3d7-e9aa-4f0a-9c8b-703d76d8b0c9" providerId="ADAL" clId="{A0957D33-0FB9-49A5-9A2E-511ACDD83085}" dt="2021-05-15T04:17:21.875" v="59" actId="1076"/>
          <ac:picMkLst>
            <pc:docMk/>
            <pc:sldMk cId="0" sldId="260"/>
            <ac:picMk id="8" creationId="{08294510-A56C-4BB6-981E-E24CFC32B89D}"/>
          </ac:picMkLst>
        </pc:picChg>
        <pc:picChg chg="add mod">
          <ac:chgData name="Đào Hoàng Giang" userId="e84ae3d7-e9aa-4f0a-9c8b-703d76d8b0c9" providerId="ADAL" clId="{A0957D33-0FB9-49A5-9A2E-511ACDD83085}" dt="2021-05-15T04:20:08.022" v="80" actId="1076"/>
          <ac:picMkLst>
            <pc:docMk/>
            <pc:sldMk cId="0" sldId="260"/>
            <ac:picMk id="10" creationId="{65C804CC-A927-4E38-BAD8-3A2F49638338}"/>
          </ac:picMkLst>
        </pc:picChg>
        <pc:picChg chg="del">
          <ac:chgData name="Đào Hoàng Giang" userId="e84ae3d7-e9aa-4f0a-9c8b-703d76d8b0c9" providerId="ADAL" clId="{A0957D33-0FB9-49A5-9A2E-511ACDD83085}" dt="2021-05-15T04:10:45.154" v="13" actId="478"/>
          <ac:picMkLst>
            <pc:docMk/>
            <pc:sldMk cId="0" sldId="260"/>
            <ac:picMk id="2050" creationId="{C3546466-707C-43A7-A8A9-B57429CE845D}"/>
          </ac:picMkLst>
        </pc:picChg>
        <pc:picChg chg="del">
          <ac:chgData name="Đào Hoàng Giang" userId="e84ae3d7-e9aa-4f0a-9c8b-703d76d8b0c9" providerId="ADAL" clId="{A0957D33-0FB9-49A5-9A2E-511ACDD83085}" dt="2021-05-15T04:10:45.761" v="14" actId="478"/>
          <ac:picMkLst>
            <pc:docMk/>
            <pc:sldMk cId="0" sldId="260"/>
            <ac:picMk id="2052" creationId="{35B88F52-DE4A-42F6-AC2F-FC97962FFDEA}"/>
          </ac:picMkLst>
        </pc:picChg>
      </pc:sldChg>
      <pc:sldChg chg="del">
        <pc:chgData name="Đào Hoàng Giang" userId="e84ae3d7-e9aa-4f0a-9c8b-703d76d8b0c9" providerId="ADAL" clId="{A0957D33-0FB9-49A5-9A2E-511ACDD83085}" dt="2021-05-15T04:29:05.088" v="88" actId="47"/>
        <pc:sldMkLst>
          <pc:docMk/>
          <pc:sldMk cId="0" sldId="261"/>
        </pc:sldMkLst>
      </pc:sldChg>
      <pc:sldChg chg="modSp mod">
        <pc:chgData name="Đào Hoàng Giang" userId="e84ae3d7-e9aa-4f0a-9c8b-703d76d8b0c9" providerId="ADAL" clId="{A0957D33-0FB9-49A5-9A2E-511ACDD83085}" dt="2021-05-15T05:15:50.769" v="318" actId="20577"/>
        <pc:sldMkLst>
          <pc:docMk/>
          <pc:sldMk cId="0" sldId="262"/>
        </pc:sldMkLst>
        <pc:spChg chg="mod">
          <ac:chgData name="Đào Hoàng Giang" userId="e84ae3d7-e9aa-4f0a-9c8b-703d76d8b0c9" providerId="ADAL" clId="{A0957D33-0FB9-49A5-9A2E-511ACDD83085}" dt="2021-05-15T05:15:50.769" v="318" actId="20577"/>
          <ac:spMkLst>
            <pc:docMk/>
            <pc:sldMk cId="0" sldId="262"/>
            <ac:spMk id="918" creationId="{00000000-0000-0000-0000-000000000000}"/>
          </ac:spMkLst>
        </pc:spChg>
        <pc:cxnChg chg="mod">
          <ac:chgData name="Đào Hoàng Giang" userId="e84ae3d7-e9aa-4f0a-9c8b-703d76d8b0c9" providerId="ADAL" clId="{A0957D33-0FB9-49A5-9A2E-511ACDD83085}" dt="2021-05-15T05:12:19.622" v="222" actId="14100"/>
          <ac:cxnSpMkLst>
            <pc:docMk/>
            <pc:sldMk cId="0" sldId="262"/>
            <ac:cxnSpMk id="24" creationId="{79F9DEEE-6A71-46EE-9B4D-7FE7FAFD5533}"/>
          </ac:cxnSpMkLst>
        </pc:cxnChg>
      </pc:sldChg>
      <pc:sldChg chg="modSp mod">
        <pc:chgData name="Đào Hoàng Giang" userId="e84ae3d7-e9aa-4f0a-9c8b-703d76d8b0c9" providerId="ADAL" clId="{A0957D33-0FB9-49A5-9A2E-511ACDD83085}" dt="2021-05-15T05:11:23.887" v="213" actId="1076"/>
        <pc:sldMkLst>
          <pc:docMk/>
          <pc:sldMk cId="0" sldId="272"/>
        </pc:sldMkLst>
        <pc:spChg chg="mod">
          <ac:chgData name="Đào Hoàng Giang" userId="e84ae3d7-e9aa-4f0a-9c8b-703d76d8b0c9" providerId="ADAL" clId="{A0957D33-0FB9-49A5-9A2E-511ACDD83085}" dt="2021-05-15T05:11:23.887" v="213" actId="1076"/>
          <ac:spMkLst>
            <pc:docMk/>
            <pc:sldMk cId="0" sldId="272"/>
            <ac:spMk id="237" creationId="{00000000-0000-0000-0000-000000000000}"/>
          </ac:spMkLst>
        </pc:spChg>
        <pc:spChg chg="mod">
          <ac:chgData name="Đào Hoàng Giang" userId="e84ae3d7-e9aa-4f0a-9c8b-703d76d8b0c9" providerId="ADAL" clId="{A0957D33-0FB9-49A5-9A2E-511ACDD83085}" dt="2021-05-15T04:07:31.691" v="1"/>
          <ac:spMkLst>
            <pc:docMk/>
            <pc:sldMk cId="0" sldId="272"/>
            <ac:spMk id="247" creationId="{00000000-0000-0000-0000-000000000000}"/>
          </ac:spMkLst>
        </pc:spChg>
        <pc:grpChg chg="mod">
          <ac:chgData name="Đào Hoàng Giang" userId="e84ae3d7-e9aa-4f0a-9c8b-703d76d8b0c9" providerId="ADAL" clId="{A0957D33-0FB9-49A5-9A2E-511ACDD83085}" dt="2021-05-15T04:07:29.608" v="0" actId="1076"/>
          <ac:grpSpMkLst>
            <pc:docMk/>
            <pc:sldMk cId="0" sldId="272"/>
            <ac:grpSpMk id="236" creationId="{00000000-0000-0000-0000-000000000000}"/>
          </ac:grpSpMkLst>
        </pc:grpChg>
      </pc:sldChg>
      <pc:sldChg chg="modSp mod">
        <pc:chgData name="Đào Hoàng Giang" userId="e84ae3d7-e9aa-4f0a-9c8b-703d76d8b0c9" providerId="ADAL" clId="{A0957D33-0FB9-49A5-9A2E-511ACDD83085}" dt="2021-05-15T05:12:46.900" v="246" actId="20577"/>
        <pc:sldMkLst>
          <pc:docMk/>
          <pc:sldMk cId="0" sldId="278"/>
        </pc:sldMkLst>
        <pc:spChg chg="mod">
          <ac:chgData name="Đào Hoàng Giang" userId="e84ae3d7-e9aa-4f0a-9c8b-703d76d8b0c9" providerId="ADAL" clId="{A0957D33-0FB9-49A5-9A2E-511ACDD83085}" dt="2021-05-15T05:12:46.900" v="246" actId="20577"/>
          <ac:spMkLst>
            <pc:docMk/>
            <pc:sldMk cId="0" sldId="278"/>
            <ac:spMk id="357" creationId="{00000000-0000-0000-0000-000000000000}"/>
          </ac:spMkLst>
        </pc:spChg>
      </pc:sldChg>
      <pc:sldChg chg="addSp delSp modSp mod">
        <pc:chgData name="Đào Hoàng Giang" userId="e84ae3d7-e9aa-4f0a-9c8b-703d76d8b0c9" providerId="ADAL" clId="{A0957D33-0FB9-49A5-9A2E-511ACDD83085}" dt="2021-05-15T05:13:59.505" v="264" actId="20577"/>
        <pc:sldMkLst>
          <pc:docMk/>
          <pc:sldMk cId="0" sldId="288"/>
        </pc:sldMkLst>
        <pc:spChg chg="mod">
          <ac:chgData name="Đào Hoàng Giang" userId="e84ae3d7-e9aa-4f0a-9c8b-703d76d8b0c9" providerId="ADAL" clId="{A0957D33-0FB9-49A5-9A2E-511ACDD83085}" dt="2021-05-15T05:13:59.505" v="264" actId="20577"/>
          <ac:spMkLst>
            <pc:docMk/>
            <pc:sldMk cId="0" sldId="288"/>
            <ac:spMk id="565" creationId="{00000000-0000-0000-0000-000000000000}"/>
          </ac:spMkLst>
        </pc:spChg>
        <pc:picChg chg="add mod">
          <ac:chgData name="Đào Hoàng Giang" userId="e84ae3d7-e9aa-4f0a-9c8b-703d76d8b0c9" providerId="ADAL" clId="{A0957D33-0FB9-49A5-9A2E-511ACDD83085}" dt="2021-05-15T05:13:56.451" v="252" actId="1076"/>
          <ac:picMkLst>
            <pc:docMk/>
            <pc:sldMk cId="0" sldId="288"/>
            <ac:picMk id="4" creationId="{1B9B5F93-2FE9-42CD-BA88-1408BCA7C45D}"/>
          </ac:picMkLst>
        </pc:picChg>
        <pc:picChg chg="del">
          <ac:chgData name="Đào Hoàng Giang" userId="e84ae3d7-e9aa-4f0a-9c8b-703d76d8b0c9" providerId="ADAL" clId="{A0957D33-0FB9-49A5-9A2E-511ACDD83085}" dt="2021-05-15T05:13:49.210" v="247" actId="478"/>
          <ac:picMkLst>
            <pc:docMk/>
            <pc:sldMk cId="0" sldId="288"/>
            <ac:picMk id="12290" creationId="{45541CD1-837B-4FA6-A44D-E0081B6ED6C3}"/>
          </ac:picMkLst>
        </pc:picChg>
      </pc:sldChg>
      <pc:sldChg chg="modSp mod">
        <pc:chgData name="Đào Hoàng Giang" userId="e84ae3d7-e9aa-4f0a-9c8b-703d76d8b0c9" providerId="ADAL" clId="{A0957D33-0FB9-49A5-9A2E-511ACDD83085}" dt="2021-05-15T04:29:33.474" v="94" actId="1076"/>
        <pc:sldMkLst>
          <pc:docMk/>
          <pc:sldMk cId="2818565201" sldId="297"/>
        </pc:sldMkLst>
        <pc:spChg chg="mod">
          <ac:chgData name="Đào Hoàng Giang" userId="e84ae3d7-e9aa-4f0a-9c8b-703d76d8b0c9" providerId="ADAL" clId="{A0957D33-0FB9-49A5-9A2E-511ACDD83085}" dt="2021-05-15T04:29:33.474" v="94" actId="1076"/>
          <ac:spMkLst>
            <pc:docMk/>
            <pc:sldMk cId="2818565201" sldId="297"/>
            <ac:spMk id="81" creationId="{00000000-0000-0000-0000-000000000000}"/>
          </ac:spMkLst>
        </pc:spChg>
        <pc:spChg chg="mod">
          <ac:chgData name="Đào Hoàng Giang" userId="e84ae3d7-e9aa-4f0a-9c8b-703d76d8b0c9" providerId="ADAL" clId="{A0957D33-0FB9-49A5-9A2E-511ACDD83085}" dt="2021-05-15T04:29:10.133" v="92" actId="20577"/>
          <ac:spMkLst>
            <pc:docMk/>
            <pc:sldMk cId="2818565201" sldId="297"/>
            <ac:spMk id="83" creationId="{00000000-0000-0000-0000-000000000000}"/>
          </ac:spMkLst>
        </pc:spChg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068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069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086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087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116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130"/>
        </pc:sldMkLst>
      </pc:sldChg>
      <pc:sldChg chg="addSp delSp modSp mod">
        <pc:chgData name="Đào Hoàng Giang" userId="e84ae3d7-e9aa-4f0a-9c8b-703d76d8b0c9" providerId="ADAL" clId="{A0957D33-0FB9-49A5-9A2E-511ACDD83085}" dt="2021-05-15T04:42:11.862" v="107" actId="1076"/>
        <pc:sldMkLst>
          <pc:docMk/>
          <pc:sldMk cId="0" sldId="1134"/>
        </pc:sldMkLst>
        <pc:spChg chg="mod">
          <ac:chgData name="Đào Hoàng Giang" userId="e84ae3d7-e9aa-4f0a-9c8b-703d76d8b0c9" providerId="ADAL" clId="{A0957D33-0FB9-49A5-9A2E-511ACDD83085}" dt="2021-05-15T04:42:00.317" v="104"/>
          <ac:spMkLst>
            <pc:docMk/>
            <pc:sldMk cId="0" sldId="1134"/>
            <ac:spMk id="23555" creationId="{00000000-0000-0000-0000-000000000000}"/>
          </ac:spMkLst>
        </pc:spChg>
        <pc:picChg chg="add mod">
          <ac:chgData name="Đào Hoàng Giang" userId="e84ae3d7-e9aa-4f0a-9c8b-703d76d8b0c9" providerId="ADAL" clId="{A0957D33-0FB9-49A5-9A2E-511ACDD83085}" dt="2021-05-15T04:42:11.862" v="107" actId="1076"/>
          <ac:picMkLst>
            <pc:docMk/>
            <pc:sldMk cId="0" sldId="1134"/>
            <ac:picMk id="3" creationId="{21695D02-D7D2-4918-958D-EC9D4366943C}"/>
          </ac:picMkLst>
        </pc:picChg>
        <pc:picChg chg="del">
          <ac:chgData name="Đào Hoàng Giang" userId="e84ae3d7-e9aa-4f0a-9c8b-703d76d8b0c9" providerId="ADAL" clId="{A0957D33-0FB9-49A5-9A2E-511ACDD83085}" dt="2021-05-15T04:40:44.220" v="95" actId="478"/>
          <ac:picMkLst>
            <pc:docMk/>
            <pc:sldMk cId="0" sldId="1134"/>
            <ac:picMk id="6146" creationId="{BE441DB7-7CC3-473E-B053-701C3E868FD4}"/>
          </ac:picMkLst>
        </pc:picChg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0" sldId="1138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3307684361" sldId="1140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1592470683" sldId="1143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1125643809" sldId="1144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3086714882" sldId="1145"/>
        </pc:sldMkLst>
      </pc:sldChg>
      <pc:sldChg chg="del">
        <pc:chgData name="Đào Hoàng Giang" userId="e84ae3d7-e9aa-4f0a-9c8b-703d76d8b0c9" providerId="ADAL" clId="{A0957D33-0FB9-49A5-9A2E-511ACDD83085}" dt="2021-05-15T05:10:21.012" v="173" actId="47"/>
        <pc:sldMkLst>
          <pc:docMk/>
          <pc:sldMk cId="1425432726" sldId="1146"/>
        </pc:sldMkLst>
      </pc:sldChg>
      <pc:sldChg chg="addSp delSp modSp add mod">
        <pc:chgData name="Đào Hoàng Giang" userId="e84ae3d7-e9aa-4f0a-9c8b-703d76d8b0c9" providerId="ADAL" clId="{A0957D33-0FB9-49A5-9A2E-511ACDD83085}" dt="2021-05-15T04:27:53.950" v="87" actId="14100"/>
        <pc:sldMkLst>
          <pc:docMk/>
          <pc:sldMk cId="2540576157" sldId="1147"/>
        </pc:sldMkLst>
        <pc:spChg chg="mod">
          <ac:chgData name="Đào Hoàng Giang" userId="e84ae3d7-e9aa-4f0a-9c8b-703d76d8b0c9" providerId="ADAL" clId="{A0957D33-0FB9-49A5-9A2E-511ACDD83085}" dt="2021-05-15T04:27:49.175" v="85" actId="1076"/>
          <ac:spMkLst>
            <pc:docMk/>
            <pc:sldMk cId="2540576157" sldId="1147"/>
            <ac:spMk id="88" creationId="{00000000-0000-0000-0000-000000000000}"/>
          </ac:spMkLst>
        </pc:spChg>
        <pc:picChg chg="del">
          <ac:chgData name="Đào Hoàng Giang" userId="e84ae3d7-e9aa-4f0a-9c8b-703d76d8b0c9" providerId="ADAL" clId="{A0957D33-0FB9-49A5-9A2E-511ACDD83085}" dt="2021-05-15T04:17:42.543" v="70" actId="478"/>
          <ac:picMkLst>
            <pc:docMk/>
            <pc:sldMk cId="2540576157" sldId="1147"/>
            <ac:picMk id="3" creationId="{A67E9C4A-EE1A-44DB-BFC3-F5C3598A4970}"/>
          </ac:picMkLst>
        </pc:picChg>
        <pc:picChg chg="add del mod">
          <ac:chgData name="Đào Hoàng Giang" userId="e84ae3d7-e9aa-4f0a-9c8b-703d76d8b0c9" providerId="ADAL" clId="{A0957D33-0FB9-49A5-9A2E-511ACDD83085}" dt="2021-05-15T04:27:41.198" v="81" actId="478"/>
          <ac:picMkLst>
            <pc:docMk/>
            <pc:sldMk cId="2540576157" sldId="1147"/>
            <ac:picMk id="4" creationId="{7A3127CE-85CD-4DF9-A829-C2007A09841E}"/>
          </ac:picMkLst>
        </pc:picChg>
        <pc:picChg chg="del">
          <ac:chgData name="Đào Hoàng Giang" userId="e84ae3d7-e9aa-4f0a-9c8b-703d76d8b0c9" providerId="ADAL" clId="{A0957D33-0FB9-49A5-9A2E-511ACDD83085}" dt="2021-05-15T04:17:42.152" v="69" actId="478"/>
          <ac:picMkLst>
            <pc:docMk/>
            <pc:sldMk cId="2540576157" sldId="1147"/>
            <ac:picMk id="5" creationId="{E20631AC-8739-4E1F-8245-9206AFC34326}"/>
          </ac:picMkLst>
        </pc:picChg>
        <pc:picChg chg="del">
          <ac:chgData name="Đào Hoàng Giang" userId="e84ae3d7-e9aa-4f0a-9c8b-703d76d8b0c9" providerId="ADAL" clId="{A0957D33-0FB9-49A5-9A2E-511ACDD83085}" dt="2021-05-15T04:17:41.693" v="68" actId="478"/>
          <ac:picMkLst>
            <pc:docMk/>
            <pc:sldMk cId="2540576157" sldId="1147"/>
            <ac:picMk id="8" creationId="{08294510-A56C-4BB6-981E-E24CFC32B89D}"/>
          </ac:picMkLst>
        </pc:picChg>
        <pc:picChg chg="add mod">
          <ac:chgData name="Đào Hoàng Giang" userId="e84ae3d7-e9aa-4f0a-9c8b-703d76d8b0c9" providerId="ADAL" clId="{A0957D33-0FB9-49A5-9A2E-511ACDD83085}" dt="2021-05-15T04:27:53.950" v="87" actId="14100"/>
          <ac:picMkLst>
            <pc:docMk/>
            <pc:sldMk cId="2540576157" sldId="1147"/>
            <ac:picMk id="9" creationId="{67A45069-E8D1-4206-AE4F-8FC2AB2E1275}"/>
          </ac:picMkLst>
        </pc:picChg>
      </pc:sldChg>
      <pc:sldChg chg="addSp delSp modSp add mod setBg">
        <pc:chgData name="Đào Hoàng Giang" userId="e84ae3d7-e9aa-4f0a-9c8b-703d76d8b0c9" providerId="ADAL" clId="{A0957D33-0FB9-49A5-9A2E-511ACDD83085}" dt="2021-05-15T04:46:43.934" v="131" actId="1076"/>
        <pc:sldMkLst>
          <pc:docMk/>
          <pc:sldMk cId="2171612787" sldId="1148"/>
        </pc:sldMkLst>
        <pc:spChg chg="mod">
          <ac:chgData name="Đào Hoàng Giang" userId="e84ae3d7-e9aa-4f0a-9c8b-703d76d8b0c9" providerId="ADAL" clId="{A0957D33-0FB9-49A5-9A2E-511ACDD83085}" dt="2021-05-15T04:45:27.553" v="113" actId="20577"/>
          <ac:spMkLst>
            <pc:docMk/>
            <pc:sldMk cId="2171612787" sldId="1148"/>
            <ac:spMk id="23555" creationId="{00000000-0000-0000-0000-000000000000}"/>
          </ac:spMkLst>
        </pc:spChg>
        <pc:spChg chg="del mod">
          <ac:chgData name="Đào Hoàng Giang" userId="e84ae3d7-e9aa-4f0a-9c8b-703d76d8b0c9" providerId="ADAL" clId="{A0957D33-0FB9-49A5-9A2E-511ACDD83085}" dt="2021-05-15T04:46:15.657" v="122" actId="478"/>
          <ac:spMkLst>
            <pc:docMk/>
            <pc:sldMk cId="2171612787" sldId="1148"/>
            <ac:spMk id="23556" creationId="{00000000-0000-0000-0000-000000000000}"/>
          </ac:spMkLst>
        </pc:spChg>
        <pc:grpChg chg="mod">
          <ac:chgData name="Đào Hoàng Giang" userId="e84ae3d7-e9aa-4f0a-9c8b-703d76d8b0c9" providerId="ADAL" clId="{A0957D33-0FB9-49A5-9A2E-511ACDD83085}" dt="2021-05-15T04:46:43.934" v="131" actId="1076"/>
          <ac:grpSpMkLst>
            <pc:docMk/>
            <pc:sldMk cId="2171612787" sldId="1148"/>
            <ac:grpSpMk id="30" creationId="{2C7EA0F8-71A8-4133-AB00-8ABCF53B6754}"/>
          </ac:grpSpMkLst>
        </pc:grpChg>
        <pc:picChg chg="del">
          <ac:chgData name="Đào Hoàng Giang" userId="e84ae3d7-e9aa-4f0a-9c8b-703d76d8b0c9" providerId="ADAL" clId="{A0957D33-0FB9-49A5-9A2E-511ACDD83085}" dt="2021-05-15T04:45:25.061" v="112" actId="478"/>
          <ac:picMkLst>
            <pc:docMk/>
            <pc:sldMk cId="2171612787" sldId="1148"/>
            <ac:picMk id="3" creationId="{21695D02-D7D2-4918-958D-EC9D4366943C}"/>
          </ac:picMkLst>
        </pc:picChg>
        <pc:picChg chg="add mod">
          <ac:chgData name="Đào Hoàng Giang" userId="e84ae3d7-e9aa-4f0a-9c8b-703d76d8b0c9" providerId="ADAL" clId="{A0957D33-0FB9-49A5-9A2E-511ACDD83085}" dt="2021-05-15T04:46:17.656" v="124" actId="1076"/>
          <ac:picMkLst>
            <pc:docMk/>
            <pc:sldMk cId="2171612787" sldId="1148"/>
            <ac:picMk id="4" creationId="{1701214A-1C39-4DBA-889C-2B0DCEE5E76E}"/>
          </ac:picMkLst>
        </pc:picChg>
        <pc:picChg chg="add mod">
          <ac:chgData name="Đào Hoàng Giang" userId="e84ae3d7-e9aa-4f0a-9c8b-703d76d8b0c9" providerId="ADAL" clId="{A0957D33-0FB9-49A5-9A2E-511ACDD83085}" dt="2021-05-15T04:46:19.512" v="125" actId="1076"/>
          <ac:picMkLst>
            <pc:docMk/>
            <pc:sldMk cId="2171612787" sldId="1148"/>
            <ac:picMk id="6" creationId="{28B29914-7FAD-4CFF-880F-7AB51C136F2A}"/>
          </ac:picMkLst>
        </pc:picChg>
        <pc:picChg chg="add mod">
          <ac:chgData name="Đào Hoàng Giang" userId="e84ae3d7-e9aa-4f0a-9c8b-703d76d8b0c9" providerId="ADAL" clId="{A0957D33-0FB9-49A5-9A2E-511ACDD83085}" dt="2021-05-15T04:46:41.097" v="129" actId="1076"/>
          <ac:picMkLst>
            <pc:docMk/>
            <pc:sldMk cId="2171612787" sldId="1148"/>
            <ac:picMk id="8" creationId="{832BDC53-063A-4335-991E-948E6C00210B}"/>
          </ac:picMkLst>
        </pc:picChg>
      </pc:sldChg>
      <pc:sldChg chg="addSp modSp add mod setBg">
        <pc:chgData name="Đào Hoàng Giang" userId="e84ae3d7-e9aa-4f0a-9c8b-703d76d8b0c9" providerId="ADAL" clId="{A0957D33-0FB9-49A5-9A2E-511ACDD83085}" dt="2021-05-15T05:02:49.798" v="156"/>
        <pc:sldMkLst>
          <pc:docMk/>
          <pc:sldMk cId="3378145432" sldId="1149"/>
        </pc:sldMkLst>
        <pc:spChg chg="mod">
          <ac:chgData name="Đào Hoàng Giang" userId="e84ae3d7-e9aa-4f0a-9c8b-703d76d8b0c9" providerId="ADAL" clId="{A0957D33-0FB9-49A5-9A2E-511ACDD83085}" dt="2021-05-15T04:56:50.735" v="139" actId="20577"/>
          <ac:spMkLst>
            <pc:docMk/>
            <pc:sldMk cId="3378145432" sldId="1149"/>
            <ac:spMk id="24579" creationId="{00000000-0000-0000-0000-000000000000}"/>
          </ac:spMkLst>
        </pc:spChg>
        <pc:spChg chg="mod">
          <ac:chgData name="Đào Hoàng Giang" userId="e84ae3d7-e9aa-4f0a-9c8b-703d76d8b0c9" providerId="ADAL" clId="{A0957D33-0FB9-49A5-9A2E-511ACDD83085}" dt="2021-05-15T05:02:49.798" v="156"/>
          <ac:spMkLst>
            <pc:docMk/>
            <pc:sldMk cId="3378145432" sldId="1149"/>
            <ac:spMk id="24580" creationId="{00000000-0000-0000-0000-000000000000}"/>
          </ac:spMkLst>
        </pc:spChg>
        <pc:picChg chg="add mod">
          <ac:chgData name="Đào Hoàng Giang" userId="e84ae3d7-e9aa-4f0a-9c8b-703d76d8b0c9" providerId="ADAL" clId="{A0957D33-0FB9-49A5-9A2E-511ACDD83085}" dt="2021-05-15T05:01:20.367" v="154" actId="1076"/>
          <ac:picMkLst>
            <pc:docMk/>
            <pc:sldMk cId="3378145432" sldId="1149"/>
            <ac:picMk id="1026" creationId="{C6C96F10-68F2-4999-9E31-D17F20BE24AB}"/>
          </ac:picMkLst>
        </pc:picChg>
      </pc:sldChg>
      <pc:sldChg chg="addSp delSp modSp add mod setBg">
        <pc:chgData name="Đào Hoàng Giang" userId="e84ae3d7-e9aa-4f0a-9c8b-703d76d8b0c9" providerId="ADAL" clId="{A0957D33-0FB9-49A5-9A2E-511ACDD83085}" dt="2021-05-15T05:04:34.421" v="172" actId="255"/>
        <pc:sldMkLst>
          <pc:docMk/>
          <pc:sldMk cId="3685599922" sldId="1150"/>
        </pc:sldMkLst>
        <pc:spChg chg="add del">
          <ac:chgData name="Đào Hoàng Giang" userId="e84ae3d7-e9aa-4f0a-9c8b-703d76d8b0c9" providerId="ADAL" clId="{A0957D33-0FB9-49A5-9A2E-511ACDD83085}" dt="2021-05-15T05:04:10.857" v="168"/>
          <ac:spMkLst>
            <pc:docMk/>
            <pc:sldMk cId="3685599922" sldId="1150"/>
            <ac:spMk id="2" creationId="{190590D5-6CEE-4030-AABB-3892291BBFD6}"/>
          </ac:spMkLst>
        </pc:spChg>
        <pc:spChg chg="mod">
          <ac:chgData name="Đào Hoàng Giang" userId="e84ae3d7-e9aa-4f0a-9c8b-703d76d8b0c9" providerId="ADAL" clId="{A0957D33-0FB9-49A5-9A2E-511ACDD83085}" dt="2021-05-15T05:04:34.421" v="172" actId="255"/>
          <ac:spMkLst>
            <pc:docMk/>
            <pc:sldMk cId="3685599922" sldId="1150"/>
            <ac:spMk id="24580" creationId="{00000000-0000-0000-0000-000000000000}"/>
          </ac:spMkLst>
        </pc:spChg>
        <pc:picChg chg="add mod">
          <ac:chgData name="Đào Hoàng Giang" userId="e84ae3d7-e9aa-4f0a-9c8b-703d76d8b0c9" providerId="ADAL" clId="{A0957D33-0FB9-49A5-9A2E-511ACDD83085}" dt="2021-05-15T05:04:26.492" v="171" actId="1076"/>
          <ac:picMkLst>
            <pc:docMk/>
            <pc:sldMk cId="3685599922" sldId="1150"/>
            <ac:picMk id="4" creationId="{C2421A87-B0E8-4371-B239-F752DC5C97C8}"/>
          </ac:picMkLst>
        </pc:picChg>
        <pc:picChg chg="del">
          <ac:chgData name="Đào Hoàng Giang" userId="e84ae3d7-e9aa-4f0a-9c8b-703d76d8b0c9" providerId="ADAL" clId="{A0957D33-0FB9-49A5-9A2E-511ACDD83085}" dt="2021-05-15T05:04:07.236" v="166" actId="478"/>
          <ac:picMkLst>
            <pc:docMk/>
            <pc:sldMk cId="3685599922" sldId="1150"/>
            <ac:picMk id="1026" creationId="{C6C96F10-68F2-4999-9E31-D17F20BE24AB}"/>
          </ac:picMkLst>
        </pc:picChg>
      </pc:sldChg>
      <pc:sldChg chg="delSp modSp add mod setBg">
        <pc:chgData name="Đào Hoàng Giang" userId="e84ae3d7-e9aa-4f0a-9c8b-703d76d8b0c9" providerId="ADAL" clId="{A0957D33-0FB9-49A5-9A2E-511ACDD83085}" dt="2021-05-15T05:15:35.040" v="314" actId="20577"/>
        <pc:sldMkLst>
          <pc:docMk/>
          <pc:sldMk cId="4071373444" sldId="1151"/>
        </pc:sldMkLst>
        <pc:spChg chg="mod">
          <ac:chgData name="Đào Hoàng Giang" userId="e84ae3d7-e9aa-4f0a-9c8b-703d76d8b0c9" providerId="ADAL" clId="{A0957D33-0FB9-49A5-9A2E-511ACDD83085}" dt="2021-05-15T05:15:35.040" v="314" actId="20577"/>
          <ac:spMkLst>
            <pc:docMk/>
            <pc:sldMk cId="4071373444" sldId="1151"/>
            <ac:spMk id="23555" creationId="{00000000-0000-0000-0000-000000000000}"/>
          </ac:spMkLst>
        </pc:spChg>
        <pc:spChg chg="del mod">
          <ac:chgData name="Đào Hoàng Giang" userId="e84ae3d7-e9aa-4f0a-9c8b-703d76d8b0c9" providerId="ADAL" clId="{A0957D33-0FB9-49A5-9A2E-511ACDD83085}" dt="2021-05-15T05:15:15.156" v="274" actId="478"/>
          <ac:spMkLst>
            <pc:docMk/>
            <pc:sldMk cId="4071373444" sldId="1151"/>
            <ac:spMk id="23556" creationId="{00000000-0000-0000-0000-000000000000}"/>
          </ac:spMkLst>
        </pc:spChg>
        <pc:picChg chg="mod">
          <ac:chgData name="Đào Hoàng Giang" userId="e84ae3d7-e9aa-4f0a-9c8b-703d76d8b0c9" providerId="ADAL" clId="{A0957D33-0FB9-49A5-9A2E-511ACDD83085}" dt="2021-05-15T05:15:22.080" v="276" actId="1076"/>
          <ac:picMkLst>
            <pc:docMk/>
            <pc:sldMk cId="4071373444" sldId="1151"/>
            <ac:picMk id="3" creationId="{21695D02-D7D2-4918-958D-EC9D4366943C}"/>
          </ac:picMkLst>
        </pc:picChg>
      </pc:sldChg>
      <pc:sldChg chg="addSp delSp modSp add mod setBg">
        <pc:chgData name="Đào Hoàng Giang" userId="e84ae3d7-e9aa-4f0a-9c8b-703d76d8b0c9" providerId="ADAL" clId="{A0957D33-0FB9-49A5-9A2E-511ACDD83085}" dt="2021-05-15T05:19:30.792" v="351" actId="1076"/>
        <pc:sldMkLst>
          <pc:docMk/>
          <pc:sldMk cId="2248948290" sldId="1152"/>
        </pc:sldMkLst>
        <pc:spChg chg="add del">
          <ac:chgData name="Đào Hoàng Giang" userId="e84ae3d7-e9aa-4f0a-9c8b-703d76d8b0c9" providerId="ADAL" clId="{A0957D33-0FB9-49A5-9A2E-511ACDD83085}" dt="2021-05-15T05:18:38.661" v="346"/>
          <ac:spMkLst>
            <pc:docMk/>
            <pc:sldMk cId="2248948290" sldId="1152"/>
            <ac:spMk id="2" creationId="{ACB4E00B-04C1-46BF-BA95-AD7212340234}"/>
          </ac:spMkLst>
        </pc:spChg>
        <pc:spChg chg="add del mod">
          <ac:chgData name="Đào Hoàng Giang" userId="e84ae3d7-e9aa-4f0a-9c8b-703d76d8b0c9" providerId="ADAL" clId="{A0957D33-0FB9-49A5-9A2E-511ACDD83085}" dt="2021-05-15T05:18:38.200" v="345"/>
          <ac:spMkLst>
            <pc:docMk/>
            <pc:sldMk cId="2248948290" sldId="1152"/>
            <ac:spMk id="3" creationId="{05F54658-050D-4FC4-A1A4-0871323A175D}"/>
          </ac:spMkLst>
        </pc:spChg>
        <pc:spChg chg="mod">
          <ac:chgData name="Đào Hoàng Giang" userId="e84ae3d7-e9aa-4f0a-9c8b-703d76d8b0c9" providerId="ADAL" clId="{A0957D33-0FB9-49A5-9A2E-511ACDD83085}" dt="2021-05-15T05:19:24.985" v="350" actId="14100"/>
          <ac:spMkLst>
            <pc:docMk/>
            <pc:sldMk cId="2248948290" sldId="1152"/>
            <ac:spMk id="24580" creationId="{00000000-0000-0000-0000-000000000000}"/>
          </ac:spMkLst>
        </pc:spChg>
        <pc:picChg chg="del">
          <ac:chgData name="Đào Hoàng Giang" userId="e84ae3d7-e9aa-4f0a-9c8b-703d76d8b0c9" providerId="ADAL" clId="{A0957D33-0FB9-49A5-9A2E-511ACDD83085}" dt="2021-05-15T05:18:32.471" v="342" actId="478"/>
          <ac:picMkLst>
            <pc:docMk/>
            <pc:sldMk cId="2248948290" sldId="1152"/>
            <ac:picMk id="4" creationId="{C2421A87-B0E8-4371-B239-F752DC5C97C8}"/>
          </ac:picMkLst>
        </pc:picChg>
        <pc:picChg chg="add mod">
          <ac:chgData name="Đào Hoàng Giang" userId="e84ae3d7-e9aa-4f0a-9c8b-703d76d8b0c9" providerId="ADAL" clId="{A0957D33-0FB9-49A5-9A2E-511ACDD83085}" dt="2021-05-15T05:19:30.792" v="351" actId="1076"/>
          <ac:picMkLst>
            <pc:docMk/>
            <pc:sldMk cId="2248948290" sldId="1152"/>
            <ac:picMk id="7" creationId="{71A172A6-E79F-4271-9DF3-985A236BA135}"/>
          </ac:picMkLst>
        </pc:picChg>
      </pc:sldChg>
      <pc:sldMasterChg chg="delSldLayout">
        <pc:chgData name="Đào Hoàng Giang" userId="e84ae3d7-e9aa-4f0a-9c8b-703d76d8b0c9" providerId="ADAL" clId="{A0957D33-0FB9-49A5-9A2E-511ACDD83085}" dt="2021-05-15T04:29:05.088" v="88" actId="47"/>
        <pc:sldMasterMkLst>
          <pc:docMk/>
          <pc:sldMasterMk cId="0" sldId="2147483657"/>
        </pc:sldMasterMkLst>
        <pc:sldLayoutChg chg="del">
          <pc:chgData name="Đào Hoàng Giang" userId="e84ae3d7-e9aa-4f0a-9c8b-703d76d8b0c9" providerId="ADAL" clId="{A0957D33-0FB9-49A5-9A2E-511ACDD83085}" dt="2021-05-15T04:29:05.088" v="88" actId="47"/>
          <pc:sldLayoutMkLst>
            <pc:docMk/>
            <pc:sldMasterMk cId="0" sldId="2147483657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149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44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61780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97609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81051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88446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375543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 only - Clouds only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2532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748" name="Google Shape;748;p10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882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1407514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 - Clouds only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5474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5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7672B-0F7C-40CA-A666-BD7836FE2D1F}" type="datetime4">
              <a:rPr lang="en-US"/>
              <a:t>May 16, 2021</a:t>
            </a:fld>
            <a:endParaRPr lang="en-US"/>
          </a:p>
        </p:txBody>
      </p:sp>
      <p:sp>
        <p:nvSpPr>
          <p:cNvPr id="5" name="Rectangle 20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Han/Eick: Advanced Clustering Techniques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2D0F7-9500-402D-BE28-A37C92B60DF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0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 - Clouds only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207809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5874429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77911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7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9669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547769" y="788222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Vietnamese Social Media Emotion Corpus</a:t>
            </a:r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53334A-D26D-4947-8053-194A9244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10"/>
            <a:ext cx="822063" cy="4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03F7FE1E-1216-43A8-8950-16CBB0CDAB92}"/>
              </a:ext>
            </a:extLst>
          </p:cNvPr>
          <p:cNvSpPr txBox="1">
            <a:spLocks/>
          </p:cNvSpPr>
          <p:nvPr/>
        </p:nvSpPr>
        <p:spPr>
          <a:xfrm>
            <a:off x="359847" y="4006150"/>
            <a:ext cx="4073857" cy="69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 b="0" i="0" u="none" strike="noStrike" cap="none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sz="1800" b="1">
                <a:solidFill>
                  <a:schemeClr val="bg1"/>
                </a:solidFill>
                <a:latin typeface="+mj-lt"/>
              </a:rPr>
              <a:t>NGUYỄN THANH TÙNG – 51800649</a:t>
            </a:r>
          </a:p>
          <a:p>
            <a:pPr marL="0" indent="0">
              <a:lnSpc>
                <a:spcPct val="100000"/>
              </a:lnSpc>
              <a:buFont typeface="IBM Plex Sans Condensed"/>
              <a:buNone/>
            </a:pPr>
            <a:r>
              <a:rPr lang="en-US" sz="1800" b="1">
                <a:solidFill>
                  <a:schemeClr val="bg1"/>
                </a:solidFill>
                <a:latin typeface="+mj-lt"/>
              </a:rPr>
              <a:t>ĐÀO HOÀNG GIANG -518H0088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chemeClr val="bg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51DFE4-433A-49BF-A597-2D9029EFF8F0}" type="slidenum">
              <a:rPr lang="en-US" altLang="en-US" sz="900"/>
              <a:t>10</a:t>
            </a:fld>
            <a:endParaRPr lang="en-US" altLang="en-US" sz="9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757951" y="265042"/>
            <a:ext cx="7593300" cy="3963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UIT-VSMEC dataset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AB8457-6936-40E9-804C-E2E915591639}"/>
              </a:ext>
            </a:extLst>
          </p:cNvPr>
          <p:cNvCxnSpPr/>
          <p:nvPr/>
        </p:nvCxnSpPr>
        <p:spPr>
          <a:xfrm>
            <a:off x="775350" y="726195"/>
            <a:ext cx="436303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" name="Google Shape;110;p17">
            <a:extLst>
              <a:ext uri="{FF2B5EF4-FFF2-40B4-BE49-F238E27FC236}">
                <a16:creationId xmlns:a16="http://schemas.microsoft.com/office/drawing/2014/main" id="{2C7EA0F8-71A8-4133-AB00-8ABCF53B6754}"/>
              </a:ext>
            </a:extLst>
          </p:cNvPr>
          <p:cNvGrpSpPr/>
          <p:nvPr/>
        </p:nvGrpSpPr>
        <p:grpSpPr>
          <a:xfrm rot="1056946">
            <a:off x="6730104" y="2198611"/>
            <a:ext cx="746176" cy="746276"/>
            <a:chOff x="570875" y="4322250"/>
            <a:chExt cx="443300" cy="443325"/>
          </a:xfrm>
        </p:grpSpPr>
        <p:sp>
          <p:nvSpPr>
            <p:cNvPr id="31" name="Google Shape;111;p17">
              <a:extLst>
                <a:ext uri="{FF2B5EF4-FFF2-40B4-BE49-F238E27FC236}">
                  <a16:creationId xmlns:a16="http://schemas.microsoft.com/office/drawing/2014/main" id="{FA7271F9-A507-47ED-A4A2-11C21D50B624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;p17">
              <a:extLst>
                <a:ext uri="{FF2B5EF4-FFF2-40B4-BE49-F238E27FC236}">
                  <a16:creationId xmlns:a16="http://schemas.microsoft.com/office/drawing/2014/main" id="{6E449B47-4B76-4AC6-9D45-6CC425FF8D84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;p17">
              <a:extLst>
                <a:ext uri="{FF2B5EF4-FFF2-40B4-BE49-F238E27FC236}">
                  <a16:creationId xmlns:a16="http://schemas.microsoft.com/office/drawing/2014/main" id="{C84E3E0E-24E0-42FB-A4E2-850744917D5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;p17">
              <a:extLst>
                <a:ext uri="{FF2B5EF4-FFF2-40B4-BE49-F238E27FC236}">
                  <a16:creationId xmlns:a16="http://schemas.microsoft.com/office/drawing/2014/main" id="{58A7A624-7FBF-4629-9D9C-A1F6F3D234F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7;p17">
            <a:extLst>
              <a:ext uri="{FF2B5EF4-FFF2-40B4-BE49-F238E27FC236}">
                <a16:creationId xmlns:a16="http://schemas.microsoft.com/office/drawing/2014/main" id="{5A3B8637-B45D-4D8B-A8E1-219847D7DCD2}"/>
              </a:ext>
            </a:extLst>
          </p:cNvPr>
          <p:cNvGrpSpPr/>
          <p:nvPr/>
        </p:nvGrpSpPr>
        <p:grpSpPr>
          <a:xfrm>
            <a:off x="7341489" y="859491"/>
            <a:ext cx="1129443" cy="1129717"/>
            <a:chOff x="6654650" y="3665275"/>
            <a:chExt cx="409100" cy="409125"/>
          </a:xfrm>
        </p:grpSpPr>
        <p:sp>
          <p:nvSpPr>
            <p:cNvPr id="36" name="Google Shape;108;p17">
              <a:extLst>
                <a:ext uri="{FF2B5EF4-FFF2-40B4-BE49-F238E27FC236}">
                  <a16:creationId xmlns:a16="http://schemas.microsoft.com/office/drawing/2014/main" id="{5B7D8451-63CF-452F-BEE6-90C355670902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17">
              <a:extLst>
                <a:ext uri="{FF2B5EF4-FFF2-40B4-BE49-F238E27FC236}">
                  <a16:creationId xmlns:a16="http://schemas.microsoft.com/office/drawing/2014/main" id="{ED954921-937E-4965-B3B1-AF84D5AE0B1B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24;p49">
            <a:extLst>
              <a:ext uri="{FF2B5EF4-FFF2-40B4-BE49-F238E27FC236}">
                <a16:creationId xmlns:a16="http://schemas.microsoft.com/office/drawing/2014/main" id="{522E621A-055F-4798-B758-59BDAA700059}"/>
              </a:ext>
            </a:extLst>
          </p:cNvPr>
          <p:cNvGrpSpPr/>
          <p:nvPr/>
        </p:nvGrpSpPr>
        <p:grpSpPr>
          <a:xfrm>
            <a:off x="162409" y="931609"/>
            <a:ext cx="460705" cy="491455"/>
            <a:chOff x="6506504" y="937343"/>
            <a:chExt cx="744273" cy="793950"/>
          </a:xfrm>
        </p:grpSpPr>
        <p:sp>
          <p:nvSpPr>
            <p:cNvPr id="39" name="Google Shape;1125;p49">
              <a:extLst>
                <a:ext uri="{FF2B5EF4-FFF2-40B4-BE49-F238E27FC236}">
                  <a16:creationId xmlns:a16="http://schemas.microsoft.com/office/drawing/2014/main" id="{6442300D-532E-457C-9E04-BDCAA7A04CCC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26;p49">
              <a:extLst>
                <a:ext uri="{FF2B5EF4-FFF2-40B4-BE49-F238E27FC236}">
                  <a16:creationId xmlns:a16="http://schemas.microsoft.com/office/drawing/2014/main" id="{CCECD25C-16C1-45E0-8DFC-F9D624DA3527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27;p49">
              <a:extLst>
                <a:ext uri="{FF2B5EF4-FFF2-40B4-BE49-F238E27FC236}">
                  <a16:creationId xmlns:a16="http://schemas.microsoft.com/office/drawing/2014/main" id="{8C298C07-071E-4533-BFB4-98A4E4CED521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128;p49">
              <a:extLst>
                <a:ext uri="{FF2B5EF4-FFF2-40B4-BE49-F238E27FC236}">
                  <a16:creationId xmlns:a16="http://schemas.microsoft.com/office/drawing/2014/main" id="{17E6E0E1-14E6-4BD9-826D-984D2CA9D324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3" name="Google Shape;1129;p49">
                <a:extLst>
                  <a:ext uri="{FF2B5EF4-FFF2-40B4-BE49-F238E27FC236}">
                    <a16:creationId xmlns:a16="http://schemas.microsoft.com/office/drawing/2014/main" id="{1D241CA3-9917-4B53-ADE7-37AE6A865EC4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130;p49">
                <a:extLst>
                  <a:ext uri="{FF2B5EF4-FFF2-40B4-BE49-F238E27FC236}">
                    <a16:creationId xmlns:a16="http://schemas.microsoft.com/office/drawing/2014/main" id="{957BCC6D-8EF1-4A92-9A3A-492D97BA124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31;p49">
                <a:extLst>
                  <a:ext uri="{FF2B5EF4-FFF2-40B4-BE49-F238E27FC236}">
                    <a16:creationId xmlns:a16="http://schemas.microsoft.com/office/drawing/2014/main" id="{1ACEAA14-6496-424C-9748-81504BDC19B4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132;p49">
                <a:extLst>
                  <a:ext uri="{FF2B5EF4-FFF2-40B4-BE49-F238E27FC236}">
                    <a16:creationId xmlns:a16="http://schemas.microsoft.com/office/drawing/2014/main" id="{BD28FA50-4A3A-43C4-8C1E-4CF02D755373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133;p49">
                <a:extLst>
                  <a:ext uri="{FF2B5EF4-FFF2-40B4-BE49-F238E27FC236}">
                    <a16:creationId xmlns:a16="http://schemas.microsoft.com/office/drawing/2014/main" id="{03AED358-1084-49C6-86D9-7C97F5115E2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134;p49">
                <a:extLst>
                  <a:ext uri="{FF2B5EF4-FFF2-40B4-BE49-F238E27FC236}">
                    <a16:creationId xmlns:a16="http://schemas.microsoft.com/office/drawing/2014/main" id="{EECB111D-9C49-43A9-81BA-57BB042D617B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135;p49">
                <a:extLst>
                  <a:ext uri="{FF2B5EF4-FFF2-40B4-BE49-F238E27FC236}">
                    <a16:creationId xmlns:a16="http://schemas.microsoft.com/office/drawing/2014/main" id="{65459113-27E0-4358-B7B3-2F8C6F9B65A6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136;p49">
                <a:extLst>
                  <a:ext uri="{FF2B5EF4-FFF2-40B4-BE49-F238E27FC236}">
                    <a16:creationId xmlns:a16="http://schemas.microsoft.com/office/drawing/2014/main" id="{09146ECC-4F56-415F-BB93-AF393742F7D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137;p49">
                <a:extLst>
                  <a:ext uri="{FF2B5EF4-FFF2-40B4-BE49-F238E27FC236}">
                    <a16:creationId xmlns:a16="http://schemas.microsoft.com/office/drawing/2014/main" id="{0CBAADDD-399F-42D1-ACAF-9C448162550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138;p49">
                <a:extLst>
                  <a:ext uri="{FF2B5EF4-FFF2-40B4-BE49-F238E27FC236}">
                    <a16:creationId xmlns:a16="http://schemas.microsoft.com/office/drawing/2014/main" id="{307C161E-05B6-4618-98F4-84CB9E5FA5B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A3D24515-A876-4E71-BA2C-FE2D8717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31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1214A-1C39-4DBA-889C-2B0DCEE5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2" y="976573"/>
            <a:ext cx="1876687" cy="1133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29914-7FAD-4CFF-880F-7AB51C13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1" y="2214847"/>
            <a:ext cx="3867320" cy="1870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BDC53-063A-4335-991E-948E6C002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460" y="962565"/>
            <a:ext cx="1540976" cy="36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2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bg1"/>
            </a:gs>
            <a:gs pos="39000">
              <a:schemeClr val="bg1"/>
            </a:gs>
            <a:gs pos="32000">
              <a:schemeClr val="bg1"/>
            </a:gs>
            <a:gs pos="36000">
              <a:schemeClr val="bg1"/>
            </a:gs>
            <a:gs pos="39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51DFE4-433A-49BF-A597-2D9029EFF8F0}" type="slidenum">
              <a:rPr lang="en-US" altLang="en-US" sz="900"/>
              <a:t>11</a:t>
            </a:fld>
            <a:endParaRPr lang="en-US" altLang="en-US" sz="9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757951" y="265042"/>
            <a:ext cx="7593300" cy="3963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Performance metrics  for test set in UIT-VSMEC dataset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5350" y="1122495"/>
            <a:ext cx="4975500" cy="3033900"/>
          </a:xfrm>
        </p:spPr>
        <p:txBody>
          <a:bodyPr/>
          <a:lstStyle/>
          <a:p>
            <a:pPr marL="400050" indent="-400050">
              <a:buNone/>
            </a:pPr>
            <a:r>
              <a:rPr lang="en-US" altLang="en-US" b="1">
                <a:solidFill>
                  <a:schemeClr val="accent5">
                    <a:lumMod val="75000"/>
                  </a:schemeClr>
                </a:solidFill>
                <a:latin typeface="+mj-lt"/>
              </a:rPr>
              <a:t>Basic Grid-based Algorithm</a:t>
            </a: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2000"/>
              <a:t>Define a set of grid-cells</a:t>
            </a: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2000"/>
              <a:t>Assign objects to the appropriate grid cell and compute the density of each cell.</a:t>
            </a: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2000"/>
              <a:t>Eliminate cells, whose density is below a certain threshold </a:t>
            </a:r>
            <a:r>
              <a:rPr lang="en-US" altLang="en-US" sz="2000">
                <a:latin typeface="Symbol" panose="05050102010706020507" pitchFamily="18" charset="2"/>
              </a:rPr>
              <a:t>t</a:t>
            </a:r>
            <a:r>
              <a:rPr lang="en-US" altLang="en-US" sz="2000"/>
              <a:t>.</a:t>
            </a:r>
          </a:p>
          <a:p>
            <a:pPr marL="400050" indent="-400050">
              <a:buFont typeface="Wingdings" panose="05000000000000000000" pitchFamily="2" charset="2"/>
              <a:buAutoNum type="arabicPeriod"/>
            </a:pPr>
            <a:r>
              <a:rPr lang="en-US" altLang="en-US" sz="2000"/>
              <a:t>Form clusters from contiguous (adjacent) groups of dense cells (usually minimizing a given objective function). </a:t>
            </a:r>
          </a:p>
          <a:p>
            <a:pPr marL="400050" indent="-400050">
              <a:buFont typeface="Wingdings" panose="05000000000000000000" pitchFamily="2" charset="2"/>
              <a:buAutoNum type="arabicPeriod"/>
            </a:pPr>
            <a:endParaRPr lang="en-US" alt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AB8457-6936-40E9-804C-E2E915591639}"/>
              </a:ext>
            </a:extLst>
          </p:cNvPr>
          <p:cNvCxnSpPr/>
          <p:nvPr/>
        </p:nvCxnSpPr>
        <p:spPr>
          <a:xfrm>
            <a:off x="775350" y="726195"/>
            <a:ext cx="436303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" name="Google Shape;110;p17">
            <a:extLst>
              <a:ext uri="{FF2B5EF4-FFF2-40B4-BE49-F238E27FC236}">
                <a16:creationId xmlns:a16="http://schemas.microsoft.com/office/drawing/2014/main" id="{2C7EA0F8-71A8-4133-AB00-8ABCF53B6754}"/>
              </a:ext>
            </a:extLst>
          </p:cNvPr>
          <p:cNvGrpSpPr/>
          <p:nvPr/>
        </p:nvGrpSpPr>
        <p:grpSpPr>
          <a:xfrm rot="1056946">
            <a:off x="6228867" y="1373159"/>
            <a:ext cx="746176" cy="746276"/>
            <a:chOff x="570875" y="4322250"/>
            <a:chExt cx="443300" cy="443325"/>
          </a:xfrm>
        </p:grpSpPr>
        <p:sp>
          <p:nvSpPr>
            <p:cNvPr id="31" name="Google Shape;111;p17">
              <a:extLst>
                <a:ext uri="{FF2B5EF4-FFF2-40B4-BE49-F238E27FC236}">
                  <a16:creationId xmlns:a16="http://schemas.microsoft.com/office/drawing/2014/main" id="{FA7271F9-A507-47ED-A4A2-11C21D50B624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;p17">
              <a:extLst>
                <a:ext uri="{FF2B5EF4-FFF2-40B4-BE49-F238E27FC236}">
                  <a16:creationId xmlns:a16="http://schemas.microsoft.com/office/drawing/2014/main" id="{6E449B47-4B76-4AC6-9D45-6CC425FF8D84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;p17">
              <a:extLst>
                <a:ext uri="{FF2B5EF4-FFF2-40B4-BE49-F238E27FC236}">
                  <a16:creationId xmlns:a16="http://schemas.microsoft.com/office/drawing/2014/main" id="{C84E3E0E-24E0-42FB-A4E2-850744917D5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;p17">
              <a:extLst>
                <a:ext uri="{FF2B5EF4-FFF2-40B4-BE49-F238E27FC236}">
                  <a16:creationId xmlns:a16="http://schemas.microsoft.com/office/drawing/2014/main" id="{58A7A624-7FBF-4629-9D9C-A1F6F3D234F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7;p17">
            <a:extLst>
              <a:ext uri="{FF2B5EF4-FFF2-40B4-BE49-F238E27FC236}">
                <a16:creationId xmlns:a16="http://schemas.microsoft.com/office/drawing/2014/main" id="{5A3B8637-B45D-4D8B-A8E1-219847D7DCD2}"/>
              </a:ext>
            </a:extLst>
          </p:cNvPr>
          <p:cNvGrpSpPr/>
          <p:nvPr/>
        </p:nvGrpSpPr>
        <p:grpSpPr>
          <a:xfrm>
            <a:off x="7341489" y="859491"/>
            <a:ext cx="1129443" cy="1129717"/>
            <a:chOff x="6654650" y="3665275"/>
            <a:chExt cx="409100" cy="409125"/>
          </a:xfrm>
        </p:grpSpPr>
        <p:sp>
          <p:nvSpPr>
            <p:cNvPr id="36" name="Google Shape;108;p17">
              <a:extLst>
                <a:ext uri="{FF2B5EF4-FFF2-40B4-BE49-F238E27FC236}">
                  <a16:creationId xmlns:a16="http://schemas.microsoft.com/office/drawing/2014/main" id="{5B7D8451-63CF-452F-BEE6-90C355670902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17">
              <a:extLst>
                <a:ext uri="{FF2B5EF4-FFF2-40B4-BE49-F238E27FC236}">
                  <a16:creationId xmlns:a16="http://schemas.microsoft.com/office/drawing/2014/main" id="{ED954921-937E-4965-B3B1-AF84D5AE0B1B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24;p49">
            <a:extLst>
              <a:ext uri="{FF2B5EF4-FFF2-40B4-BE49-F238E27FC236}">
                <a16:creationId xmlns:a16="http://schemas.microsoft.com/office/drawing/2014/main" id="{522E621A-055F-4798-B758-59BDAA700059}"/>
              </a:ext>
            </a:extLst>
          </p:cNvPr>
          <p:cNvGrpSpPr/>
          <p:nvPr/>
        </p:nvGrpSpPr>
        <p:grpSpPr>
          <a:xfrm>
            <a:off x="162409" y="931609"/>
            <a:ext cx="460705" cy="491455"/>
            <a:chOff x="6506504" y="937343"/>
            <a:chExt cx="744273" cy="793950"/>
          </a:xfrm>
        </p:grpSpPr>
        <p:sp>
          <p:nvSpPr>
            <p:cNvPr id="39" name="Google Shape;1125;p49">
              <a:extLst>
                <a:ext uri="{FF2B5EF4-FFF2-40B4-BE49-F238E27FC236}">
                  <a16:creationId xmlns:a16="http://schemas.microsoft.com/office/drawing/2014/main" id="{6442300D-532E-457C-9E04-BDCAA7A04CCC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26;p49">
              <a:extLst>
                <a:ext uri="{FF2B5EF4-FFF2-40B4-BE49-F238E27FC236}">
                  <a16:creationId xmlns:a16="http://schemas.microsoft.com/office/drawing/2014/main" id="{CCECD25C-16C1-45E0-8DFC-F9D624DA3527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27;p49">
              <a:extLst>
                <a:ext uri="{FF2B5EF4-FFF2-40B4-BE49-F238E27FC236}">
                  <a16:creationId xmlns:a16="http://schemas.microsoft.com/office/drawing/2014/main" id="{8C298C07-071E-4533-BFB4-98A4E4CED521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128;p49">
              <a:extLst>
                <a:ext uri="{FF2B5EF4-FFF2-40B4-BE49-F238E27FC236}">
                  <a16:creationId xmlns:a16="http://schemas.microsoft.com/office/drawing/2014/main" id="{17E6E0E1-14E6-4BD9-826D-984D2CA9D324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3" name="Google Shape;1129;p49">
                <a:extLst>
                  <a:ext uri="{FF2B5EF4-FFF2-40B4-BE49-F238E27FC236}">
                    <a16:creationId xmlns:a16="http://schemas.microsoft.com/office/drawing/2014/main" id="{1D241CA3-9917-4B53-ADE7-37AE6A865EC4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130;p49">
                <a:extLst>
                  <a:ext uri="{FF2B5EF4-FFF2-40B4-BE49-F238E27FC236}">
                    <a16:creationId xmlns:a16="http://schemas.microsoft.com/office/drawing/2014/main" id="{957BCC6D-8EF1-4A92-9A3A-492D97BA124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31;p49">
                <a:extLst>
                  <a:ext uri="{FF2B5EF4-FFF2-40B4-BE49-F238E27FC236}">
                    <a16:creationId xmlns:a16="http://schemas.microsoft.com/office/drawing/2014/main" id="{1ACEAA14-6496-424C-9748-81504BDC19B4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132;p49">
                <a:extLst>
                  <a:ext uri="{FF2B5EF4-FFF2-40B4-BE49-F238E27FC236}">
                    <a16:creationId xmlns:a16="http://schemas.microsoft.com/office/drawing/2014/main" id="{BD28FA50-4A3A-43C4-8C1E-4CF02D755373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133;p49">
                <a:extLst>
                  <a:ext uri="{FF2B5EF4-FFF2-40B4-BE49-F238E27FC236}">
                    <a16:creationId xmlns:a16="http://schemas.microsoft.com/office/drawing/2014/main" id="{03AED358-1084-49C6-86D9-7C97F5115E2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134;p49">
                <a:extLst>
                  <a:ext uri="{FF2B5EF4-FFF2-40B4-BE49-F238E27FC236}">
                    <a16:creationId xmlns:a16="http://schemas.microsoft.com/office/drawing/2014/main" id="{EECB111D-9C49-43A9-81BA-57BB042D617B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135;p49">
                <a:extLst>
                  <a:ext uri="{FF2B5EF4-FFF2-40B4-BE49-F238E27FC236}">
                    <a16:creationId xmlns:a16="http://schemas.microsoft.com/office/drawing/2014/main" id="{65459113-27E0-4358-B7B3-2F8C6F9B65A6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136;p49">
                <a:extLst>
                  <a:ext uri="{FF2B5EF4-FFF2-40B4-BE49-F238E27FC236}">
                    <a16:creationId xmlns:a16="http://schemas.microsoft.com/office/drawing/2014/main" id="{09146ECC-4F56-415F-BB93-AF393742F7D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137;p49">
                <a:extLst>
                  <a:ext uri="{FF2B5EF4-FFF2-40B4-BE49-F238E27FC236}">
                    <a16:creationId xmlns:a16="http://schemas.microsoft.com/office/drawing/2014/main" id="{0CBAADDD-399F-42D1-ACAF-9C448162550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138;p49">
                <a:extLst>
                  <a:ext uri="{FF2B5EF4-FFF2-40B4-BE49-F238E27FC236}">
                    <a16:creationId xmlns:a16="http://schemas.microsoft.com/office/drawing/2014/main" id="{307C161E-05B6-4618-98F4-84CB9E5FA5B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A3D24515-A876-4E71-BA2C-FE2D8717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31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67DDC-38CE-4841-B365-1BC467CB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7" y="1158255"/>
            <a:ext cx="5019494" cy="3438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446730" y="2561584"/>
            <a:ext cx="7489300" cy="21386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task 3: </a:t>
            </a:r>
            <a:r>
              <a:rPr lang="en-US" sz="3200"/>
              <a:t>Applying the trained model in Task 2 to three datasets in Task 1. Then, Report performance metrics for datasets</a:t>
            </a:r>
            <a:br>
              <a:rPr lang="en-US" sz="3200"/>
            </a:br>
            <a:endParaRPr sz="320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F9DEEE-6A71-46EE-9B4D-7FE7FAFD5533}"/>
              </a:ext>
            </a:extLst>
          </p:cNvPr>
          <p:cNvCxnSpPr>
            <a:cxnSpLocks/>
          </p:cNvCxnSpPr>
          <p:nvPr/>
        </p:nvCxnSpPr>
        <p:spPr>
          <a:xfrm>
            <a:off x="509127" y="4260473"/>
            <a:ext cx="732958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07B2AE1E-AD06-48E5-AA84-D7AC607E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chemeClr val="bg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51DFE4-433A-49BF-A597-2D9029EFF8F0}" type="slidenum">
              <a:rPr lang="en-US" altLang="en-US" sz="900"/>
              <a:t>13</a:t>
            </a:fld>
            <a:endParaRPr lang="en-US" altLang="en-US" sz="9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757951" y="265042"/>
            <a:ext cx="7593300" cy="3963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</a:rPr>
              <a:t>Performance metrics (wait for tung)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AB8457-6936-40E9-804C-E2E915591639}"/>
              </a:ext>
            </a:extLst>
          </p:cNvPr>
          <p:cNvCxnSpPr/>
          <p:nvPr/>
        </p:nvCxnSpPr>
        <p:spPr>
          <a:xfrm>
            <a:off x="775350" y="726195"/>
            <a:ext cx="436303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" name="Google Shape;110;p17">
            <a:extLst>
              <a:ext uri="{FF2B5EF4-FFF2-40B4-BE49-F238E27FC236}">
                <a16:creationId xmlns:a16="http://schemas.microsoft.com/office/drawing/2014/main" id="{2C7EA0F8-71A8-4133-AB00-8ABCF53B6754}"/>
              </a:ext>
            </a:extLst>
          </p:cNvPr>
          <p:cNvGrpSpPr/>
          <p:nvPr/>
        </p:nvGrpSpPr>
        <p:grpSpPr>
          <a:xfrm rot="1056946">
            <a:off x="6228867" y="1373159"/>
            <a:ext cx="746176" cy="746276"/>
            <a:chOff x="570875" y="4322250"/>
            <a:chExt cx="443300" cy="443325"/>
          </a:xfrm>
        </p:grpSpPr>
        <p:sp>
          <p:nvSpPr>
            <p:cNvPr id="31" name="Google Shape;111;p17">
              <a:extLst>
                <a:ext uri="{FF2B5EF4-FFF2-40B4-BE49-F238E27FC236}">
                  <a16:creationId xmlns:a16="http://schemas.microsoft.com/office/drawing/2014/main" id="{FA7271F9-A507-47ED-A4A2-11C21D50B624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;p17">
              <a:extLst>
                <a:ext uri="{FF2B5EF4-FFF2-40B4-BE49-F238E27FC236}">
                  <a16:creationId xmlns:a16="http://schemas.microsoft.com/office/drawing/2014/main" id="{6E449B47-4B76-4AC6-9D45-6CC425FF8D84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;p17">
              <a:extLst>
                <a:ext uri="{FF2B5EF4-FFF2-40B4-BE49-F238E27FC236}">
                  <a16:creationId xmlns:a16="http://schemas.microsoft.com/office/drawing/2014/main" id="{C84E3E0E-24E0-42FB-A4E2-850744917D5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;p17">
              <a:extLst>
                <a:ext uri="{FF2B5EF4-FFF2-40B4-BE49-F238E27FC236}">
                  <a16:creationId xmlns:a16="http://schemas.microsoft.com/office/drawing/2014/main" id="{58A7A624-7FBF-4629-9D9C-A1F6F3D234F4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7;p17">
            <a:extLst>
              <a:ext uri="{FF2B5EF4-FFF2-40B4-BE49-F238E27FC236}">
                <a16:creationId xmlns:a16="http://schemas.microsoft.com/office/drawing/2014/main" id="{5A3B8637-B45D-4D8B-A8E1-219847D7DCD2}"/>
              </a:ext>
            </a:extLst>
          </p:cNvPr>
          <p:cNvGrpSpPr/>
          <p:nvPr/>
        </p:nvGrpSpPr>
        <p:grpSpPr>
          <a:xfrm>
            <a:off x="7341489" y="859491"/>
            <a:ext cx="1129443" cy="1129717"/>
            <a:chOff x="6654650" y="3665275"/>
            <a:chExt cx="409100" cy="409125"/>
          </a:xfrm>
        </p:grpSpPr>
        <p:sp>
          <p:nvSpPr>
            <p:cNvPr id="36" name="Google Shape;108;p17">
              <a:extLst>
                <a:ext uri="{FF2B5EF4-FFF2-40B4-BE49-F238E27FC236}">
                  <a16:creationId xmlns:a16="http://schemas.microsoft.com/office/drawing/2014/main" id="{5B7D8451-63CF-452F-BEE6-90C355670902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9;p17">
              <a:extLst>
                <a:ext uri="{FF2B5EF4-FFF2-40B4-BE49-F238E27FC236}">
                  <a16:creationId xmlns:a16="http://schemas.microsoft.com/office/drawing/2014/main" id="{ED954921-937E-4965-B3B1-AF84D5AE0B1B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124;p49">
            <a:extLst>
              <a:ext uri="{FF2B5EF4-FFF2-40B4-BE49-F238E27FC236}">
                <a16:creationId xmlns:a16="http://schemas.microsoft.com/office/drawing/2014/main" id="{522E621A-055F-4798-B758-59BDAA700059}"/>
              </a:ext>
            </a:extLst>
          </p:cNvPr>
          <p:cNvGrpSpPr/>
          <p:nvPr/>
        </p:nvGrpSpPr>
        <p:grpSpPr>
          <a:xfrm>
            <a:off x="162409" y="931609"/>
            <a:ext cx="460705" cy="491455"/>
            <a:chOff x="6506504" y="937343"/>
            <a:chExt cx="744273" cy="793950"/>
          </a:xfrm>
        </p:grpSpPr>
        <p:sp>
          <p:nvSpPr>
            <p:cNvPr id="39" name="Google Shape;1125;p49">
              <a:extLst>
                <a:ext uri="{FF2B5EF4-FFF2-40B4-BE49-F238E27FC236}">
                  <a16:creationId xmlns:a16="http://schemas.microsoft.com/office/drawing/2014/main" id="{6442300D-532E-457C-9E04-BDCAA7A04CCC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26;p49">
              <a:extLst>
                <a:ext uri="{FF2B5EF4-FFF2-40B4-BE49-F238E27FC236}">
                  <a16:creationId xmlns:a16="http://schemas.microsoft.com/office/drawing/2014/main" id="{CCECD25C-16C1-45E0-8DFC-F9D624DA3527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27;p49">
              <a:extLst>
                <a:ext uri="{FF2B5EF4-FFF2-40B4-BE49-F238E27FC236}">
                  <a16:creationId xmlns:a16="http://schemas.microsoft.com/office/drawing/2014/main" id="{8C298C07-071E-4533-BFB4-98A4E4CED521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" name="Google Shape;1128;p49">
              <a:extLst>
                <a:ext uri="{FF2B5EF4-FFF2-40B4-BE49-F238E27FC236}">
                  <a16:creationId xmlns:a16="http://schemas.microsoft.com/office/drawing/2014/main" id="{17E6E0E1-14E6-4BD9-826D-984D2CA9D324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43" name="Google Shape;1129;p49">
                <a:extLst>
                  <a:ext uri="{FF2B5EF4-FFF2-40B4-BE49-F238E27FC236}">
                    <a16:creationId xmlns:a16="http://schemas.microsoft.com/office/drawing/2014/main" id="{1D241CA3-9917-4B53-ADE7-37AE6A865EC4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130;p49">
                <a:extLst>
                  <a:ext uri="{FF2B5EF4-FFF2-40B4-BE49-F238E27FC236}">
                    <a16:creationId xmlns:a16="http://schemas.microsoft.com/office/drawing/2014/main" id="{957BCC6D-8EF1-4A92-9A3A-492D97BA124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131;p49">
                <a:extLst>
                  <a:ext uri="{FF2B5EF4-FFF2-40B4-BE49-F238E27FC236}">
                    <a16:creationId xmlns:a16="http://schemas.microsoft.com/office/drawing/2014/main" id="{1ACEAA14-6496-424C-9748-81504BDC19B4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132;p49">
                <a:extLst>
                  <a:ext uri="{FF2B5EF4-FFF2-40B4-BE49-F238E27FC236}">
                    <a16:creationId xmlns:a16="http://schemas.microsoft.com/office/drawing/2014/main" id="{BD28FA50-4A3A-43C4-8C1E-4CF02D755373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133;p49">
                <a:extLst>
                  <a:ext uri="{FF2B5EF4-FFF2-40B4-BE49-F238E27FC236}">
                    <a16:creationId xmlns:a16="http://schemas.microsoft.com/office/drawing/2014/main" id="{03AED358-1084-49C6-86D9-7C97F5115E2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134;p49">
                <a:extLst>
                  <a:ext uri="{FF2B5EF4-FFF2-40B4-BE49-F238E27FC236}">
                    <a16:creationId xmlns:a16="http://schemas.microsoft.com/office/drawing/2014/main" id="{EECB111D-9C49-43A9-81BA-57BB042D617B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135;p49">
                <a:extLst>
                  <a:ext uri="{FF2B5EF4-FFF2-40B4-BE49-F238E27FC236}">
                    <a16:creationId xmlns:a16="http://schemas.microsoft.com/office/drawing/2014/main" id="{65459113-27E0-4358-B7B3-2F8C6F9B65A6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136;p49">
                <a:extLst>
                  <a:ext uri="{FF2B5EF4-FFF2-40B4-BE49-F238E27FC236}">
                    <a16:creationId xmlns:a16="http://schemas.microsoft.com/office/drawing/2014/main" id="{09146ECC-4F56-415F-BB93-AF393742F7D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137;p49">
                <a:extLst>
                  <a:ext uri="{FF2B5EF4-FFF2-40B4-BE49-F238E27FC236}">
                    <a16:creationId xmlns:a16="http://schemas.microsoft.com/office/drawing/2014/main" id="{0CBAADDD-399F-42D1-ACAF-9C448162550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138;p49">
                <a:extLst>
                  <a:ext uri="{FF2B5EF4-FFF2-40B4-BE49-F238E27FC236}">
                    <a16:creationId xmlns:a16="http://schemas.microsoft.com/office/drawing/2014/main" id="{307C161E-05B6-4618-98F4-84CB9E5FA5B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A3D24515-A876-4E71-BA2C-FE2D8717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31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4FF91-26E6-4532-8BFC-CD65FAED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00" y="1165668"/>
            <a:ext cx="381053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58000">
              <a:schemeClr val="accent1">
                <a:lumMod val="75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855300" y="1395900"/>
            <a:ext cx="4694400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You can find me at: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@jangg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nttung@mail.me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D7AA32-A947-41C2-8F4A-B436DB778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603052" y="1663758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DDD3A-BE78-4EC6-99FC-C6381CB6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3141588" y="564356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63" name="Google Shape;5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Jang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-US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65" name="Google Shape;565;p43"/>
          <p:cNvSpPr txBox="1"/>
          <p:nvPr/>
        </p:nvSpPr>
        <p:spPr>
          <a:xfrm>
            <a:off x="47412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Tùng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-US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Work for a cause, not for applause. Live life to express, not to impress.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B128F-8F50-4B1F-A2E2-05E183BF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88" y="1368960"/>
            <a:ext cx="886124" cy="2010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9B5F93-2FE9-42CD-BA88-1408BCA7C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83" y="1368959"/>
            <a:ext cx="1085422" cy="20100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5209838" y="1167800"/>
            <a:ext cx="3649262" cy="1289700"/>
            <a:chOff x="5209838" y="1072050"/>
            <a:chExt cx="3649262" cy="1289700"/>
          </a:xfrm>
        </p:grpSpPr>
        <p:sp>
          <p:nvSpPr>
            <p:cNvPr id="237" name="Google Shape;237;p27"/>
            <p:cNvSpPr txBox="1"/>
            <p:nvPr/>
          </p:nvSpPr>
          <p:spPr>
            <a:xfrm>
              <a:off x="6735100" y="10720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Task 3(30%): Applying the trained model in Task 2 to three datasets in Task 1. Then,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Report performance metrics for datasets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39" name="Google Shape;239;p27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0" y="2054913"/>
            <a:ext cx="3182881" cy="1289700"/>
            <a:chOff x="92757" y="2003100"/>
            <a:chExt cx="3182881" cy="1289700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92757" y="2003100"/>
              <a:ext cx="2591341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Task 1(40%): Collecting data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7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47" name="Google Shape;247;p2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Task 2(30%): Emotion Recognition for Vietnamese Social Media Text</a:t>
              </a:r>
              <a:endParaRPr sz="8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8" name="Google Shape;248;p2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49" name="Google Shape;249;p27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27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52" name="Google Shape;252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55" name="Google Shape;255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27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58" name="Google Shape;258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60" name="Google Shape;260;p27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8EB3E896-433F-487E-9A44-6AE32C9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063" cy="4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79099" y="1517488"/>
            <a:ext cx="5362393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Task 1:</a:t>
            </a:r>
            <a:br>
              <a:rPr lang="en-US" sz="60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-US" sz="60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Collecting data</a:t>
            </a:r>
            <a:endParaRPr lang="en-US" sz="36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CBA2B9D-4BEA-4F22-903A-9B3A37A8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10"/>
            <a:ext cx="1000519" cy="5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081860" y="1269166"/>
            <a:ext cx="4844700" cy="29463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-US" sz="1800">
                <a:solidFill>
                  <a:srgbClr val="000000"/>
                </a:solidFill>
              </a:rPr>
              <a:t>Choosing three Vietnamese videos on YouTube with at least 100 comments. Crawling the first 100 comments of each videos.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BE58CD2-E18B-423C-BBBB-CECDE880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10"/>
            <a:ext cx="1000519" cy="5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E9C4A-EE1A-44DB-BFC3-F5C3598A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28" y="2842327"/>
            <a:ext cx="1992573" cy="154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631AC-8739-4E1F-8245-9206AFC34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276" y="2832395"/>
            <a:ext cx="2210452" cy="1548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94510-A56C-4BB6-981E-E24CFC32B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72" y="2828422"/>
            <a:ext cx="2081408" cy="1546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C804CC-A927-4E38-BAD8-3A2F49638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618" y="2205189"/>
            <a:ext cx="4919184" cy="574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075036" y="914324"/>
            <a:ext cx="4844700" cy="29463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000000"/>
                </a:solidFill>
                <a:latin typeface="Khmer UI" panose="020B0604020202020204" pitchFamily="34" charset="0"/>
                <a:cs typeface="Khmer UI" panose="020B0604020202020204" pitchFamily="34" charset="0"/>
              </a:rPr>
              <a:t>2. </a:t>
            </a:r>
            <a:r>
              <a:rPr lang="en-US" sz="1600">
                <a:solidFill>
                  <a:srgbClr val="000000"/>
                </a:solidFill>
              </a:rPr>
              <a:t>Label comments in seven classes: Disgust (chán ghét), Enjoyment(thích thú), Anger (giận dữ), Surprise (ngạc nhiên), Sadness (buồn bã), Fear (sợ hãi),Other (khác).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BE58CD2-E18B-423C-BBBB-CECDE880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10"/>
            <a:ext cx="1000519" cy="5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45069-E8D1-4206-AE4F-8FC2AB2E1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36" y="1855945"/>
            <a:ext cx="3142122" cy="22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3666" y="1614213"/>
            <a:ext cx="5874185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Emotion Recognition for Vietnamese Social Media Tex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go in depth !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2</a:t>
            </a:r>
            <a:endParaRPr b="1" i="0">
              <a:ln>
                <a:noFill/>
              </a:ln>
              <a:gradFill>
                <a:gsLst>
                  <a:gs pos="0">
                    <a:srgbClr val="FF9F4D"/>
                  </a:gs>
                  <a:gs pos="58000">
                    <a:schemeClr val="accent5"/>
                  </a:gs>
                  <a:gs pos="100000">
                    <a:schemeClr val="accent5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Bebas Neue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CBA2B9D-4BEA-4F22-903A-9B3A37A8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310"/>
            <a:ext cx="1000519" cy="5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5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chemeClr val="bg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02E710-7756-4EF4-A931-FE08C299FBB0}" type="slidenum">
              <a:rPr lang="en-US" altLang="en-US" sz="900"/>
              <a:t>7</a:t>
            </a:fld>
            <a:endParaRPr lang="en-US" altLang="en-US" sz="9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95783" y="152475"/>
            <a:ext cx="7593300" cy="3963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techniques in preprocessing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394" y="617014"/>
            <a:ext cx="5113362" cy="1623616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accent5">
                    <a:lumMod val="75000"/>
                  </a:schemeClr>
                </a:solidFill>
                <a:latin typeface="+mj-lt"/>
              </a:rPr>
              <a:t>LTSM</a:t>
            </a:r>
            <a:r>
              <a:rPr lang="en-US" altLang="en-US">
                <a:latin typeface="+mj-lt"/>
              </a:rPr>
              <a:t>:</a:t>
            </a:r>
          </a:p>
          <a:p>
            <a:pPr lvl="1" eaLnBrk="1" hangingPunct="1"/>
            <a:r>
              <a:rPr lang="en-US" altLang="en-US" sz="1800">
                <a:latin typeface="+mj-lt"/>
              </a:rPr>
              <a:t>The Long Short-Term Memory network, or LSTM for short, is a type of recurrent neural network that achieves state-of-the-art results on challenging prediction problems.</a:t>
            </a:r>
          </a:p>
          <a:p>
            <a:pPr lvl="1" eaLnBrk="1" hangingPunct="1"/>
            <a:r>
              <a:rPr lang="en-US" altLang="en-US" sz="1800">
                <a:latin typeface="+mj-lt"/>
              </a:rPr>
              <a:t>Just like RNN, we have time steps in LSTM but we have extra piece of information which is called “MEMORY” in LSTM cell for every time step.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BE076-A13E-4085-83B7-1ADB4B7861C2}"/>
              </a:ext>
            </a:extLst>
          </p:cNvPr>
          <p:cNvCxnSpPr>
            <a:cxnSpLocks/>
          </p:cNvCxnSpPr>
          <p:nvPr/>
        </p:nvCxnSpPr>
        <p:spPr>
          <a:xfrm>
            <a:off x="895783" y="548775"/>
            <a:ext cx="502338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oogle Shape;1124;p49">
            <a:extLst>
              <a:ext uri="{FF2B5EF4-FFF2-40B4-BE49-F238E27FC236}">
                <a16:creationId xmlns:a16="http://schemas.microsoft.com/office/drawing/2014/main" id="{B3EC7714-749D-4213-AE81-1E717E04A840}"/>
              </a:ext>
            </a:extLst>
          </p:cNvPr>
          <p:cNvGrpSpPr/>
          <p:nvPr/>
        </p:nvGrpSpPr>
        <p:grpSpPr>
          <a:xfrm>
            <a:off x="122878" y="617013"/>
            <a:ext cx="460705" cy="491455"/>
            <a:chOff x="6506504" y="937343"/>
            <a:chExt cx="744273" cy="793950"/>
          </a:xfrm>
        </p:grpSpPr>
        <p:sp>
          <p:nvSpPr>
            <p:cNvPr id="10" name="Google Shape;1125;p49">
              <a:extLst>
                <a:ext uri="{FF2B5EF4-FFF2-40B4-BE49-F238E27FC236}">
                  <a16:creationId xmlns:a16="http://schemas.microsoft.com/office/drawing/2014/main" id="{A130F6C0-4F17-46BE-A998-EE8618D36FCA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26;p49">
              <a:extLst>
                <a:ext uri="{FF2B5EF4-FFF2-40B4-BE49-F238E27FC236}">
                  <a16:creationId xmlns:a16="http://schemas.microsoft.com/office/drawing/2014/main" id="{5ADF3DF0-4879-4B8B-8866-E94DC2D59021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27;p49">
              <a:extLst>
                <a:ext uri="{FF2B5EF4-FFF2-40B4-BE49-F238E27FC236}">
                  <a16:creationId xmlns:a16="http://schemas.microsoft.com/office/drawing/2014/main" id="{A3110AA8-DC34-473B-B182-700090E9A12B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128;p49">
              <a:extLst>
                <a:ext uri="{FF2B5EF4-FFF2-40B4-BE49-F238E27FC236}">
                  <a16:creationId xmlns:a16="http://schemas.microsoft.com/office/drawing/2014/main" id="{47C4AB1A-F204-40A0-BB66-225C0EB1A63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" name="Google Shape;1129;p49">
                <a:extLst>
                  <a:ext uri="{FF2B5EF4-FFF2-40B4-BE49-F238E27FC236}">
                    <a16:creationId xmlns:a16="http://schemas.microsoft.com/office/drawing/2014/main" id="{DAB0936A-68FA-461C-9862-2B5BBFB1DCC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30;p49">
                <a:extLst>
                  <a:ext uri="{FF2B5EF4-FFF2-40B4-BE49-F238E27FC236}">
                    <a16:creationId xmlns:a16="http://schemas.microsoft.com/office/drawing/2014/main" id="{1EF8688A-2545-4F4D-9C46-EF114DC9B89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31;p49">
                <a:extLst>
                  <a:ext uri="{FF2B5EF4-FFF2-40B4-BE49-F238E27FC236}">
                    <a16:creationId xmlns:a16="http://schemas.microsoft.com/office/drawing/2014/main" id="{1639F913-546C-441C-8381-416FAD808FA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32;p49">
                <a:extLst>
                  <a:ext uri="{FF2B5EF4-FFF2-40B4-BE49-F238E27FC236}">
                    <a16:creationId xmlns:a16="http://schemas.microsoft.com/office/drawing/2014/main" id="{985C43F1-1D25-4994-9772-6D8DD8070B8D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33;p49">
                <a:extLst>
                  <a:ext uri="{FF2B5EF4-FFF2-40B4-BE49-F238E27FC236}">
                    <a16:creationId xmlns:a16="http://schemas.microsoft.com/office/drawing/2014/main" id="{DB572B71-0F8E-4401-B90B-C2C859E8E9E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34;p49">
                <a:extLst>
                  <a:ext uri="{FF2B5EF4-FFF2-40B4-BE49-F238E27FC236}">
                    <a16:creationId xmlns:a16="http://schemas.microsoft.com/office/drawing/2014/main" id="{76FF3D8F-24F3-4E4B-BE6B-F306028CA9E6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35;p49">
                <a:extLst>
                  <a:ext uri="{FF2B5EF4-FFF2-40B4-BE49-F238E27FC236}">
                    <a16:creationId xmlns:a16="http://schemas.microsoft.com/office/drawing/2014/main" id="{F2019755-3FDE-41C3-BAE3-6EB8247AEB3C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36;p49">
                <a:extLst>
                  <a:ext uri="{FF2B5EF4-FFF2-40B4-BE49-F238E27FC236}">
                    <a16:creationId xmlns:a16="http://schemas.microsoft.com/office/drawing/2014/main" id="{8FA81044-01DC-4024-92D5-11E9814A549B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137;p49">
                <a:extLst>
                  <a:ext uri="{FF2B5EF4-FFF2-40B4-BE49-F238E27FC236}">
                    <a16:creationId xmlns:a16="http://schemas.microsoft.com/office/drawing/2014/main" id="{667DF7B5-0352-45E4-9172-85B58BBB70E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138;p49">
                <a:extLst>
                  <a:ext uri="{FF2B5EF4-FFF2-40B4-BE49-F238E27FC236}">
                    <a16:creationId xmlns:a16="http://schemas.microsoft.com/office/drawing/2014/main" id="{76F229EF-67DC-439A-89AB-80BC495620A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BA855020-58CD-41F5-88C6-2D1F0EB7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31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C96F10-68F2-4999-9E31-D17F20BE2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05" y="678925"/>
            <a:ext cx="2099276" cy="27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14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chemeClr val="bg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02E710-7756-4EF4-A931-FE08C299FBB0}" type="slidenum">
              <a:rPr lang="en-US" altLang="en-US" sz="900"/>
              <a:t>8</a:t>
            </a:fld>
            <a:endParaRPr lang="en-US" altLang="en-US" sz="9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95783" y="152475"/>
            <a:ext cx="7593300" cy="3963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techniques in preprocessing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394" y="617014"/>
            <a:ext cx="5113362" cy="1623616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chemeClr val="accent5">
                    <a:lumMod val="75000"/>
                  </a:schemeClr>
                </a:solidFill>
                <a:latin typeface="+mj-lt"/>
              </a:rPr>
              <a:t>LSTM cell contains the following components</a:t>
            </a:r>
            <a:r>
              <a:rPr lang="en-US" altLang="en-US">
                <a:latin typeface="+mj-lt"/>
              </a:rPr>
              <a:t>: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Forget Gate “f” ( a neural network with sigmoid)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Candidate layer “C`"(a NN with Tanh)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Input Gate “I” ( a NN with sigmoid )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Output Gate “O”( a NN with sigmoid)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Hidden state “H” ( a vector )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Memory state “C” ( a vector)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BE076-A13E-4085-83B7-1ADB4B7861C2}"/>
              </a:ext>
            </a:extLst>
          </p:cNvPr>
          <p:cNvCxnSpPr>
            <a:cxnSpLocks/>
          </p:cNvCxnSpPr>
          <p:nvPr/>
        </p:nvCxnSpPr>
        <p:spPr>
          <a:xfrm>
            <a:off x="895783" y="548775"/>
            <a:ext cx="502338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oogle Shape;1124;p49">
            <a:extLst>
              <a:ext uri="{FF2B5EF4-FFF2-40B4-BE49-F238E27FC236}">
                <a16:creationId xmlns:a16="http://schemas.microsoft.com/office/drawing/2014/main" id="{B3EC7714-749D-4213-AE81-1E717E04A840}"/>
              </a:ext>
            </a:extLst>
          </p:cNvPr>
          <p:cNvGrpSpPr/>
          <p:nvPr/>
        </p:nvGrpSpPr>
        <p:grpSpPr>
          <a:xfrm>
            <a:off x="122878" y="617013"/>
            <a:ext cx="460705" cy="491455"/>
            <a:chOff x="6506504" y="937343"/>
            <a:chExt cx="744273" cy="793950"/>
          </a:xfrm>
        </p:grpSpPr>
        <p:sp>
          <p:nvSpPr>
            <p:cNvPr id="10" name="Google Shape;1125;p49">
              <a:extLst>
                <a:ext uri="{FF2B5EF4-FFF2-40B4-BE49-F238E27FC236}">
                  <a16:creationId xmlns:a16="http://schemas.microsoft.com/office/drawing/2014/main" id="{A130F6C0-4F17-46BE-A998-EE8618D36FCA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26;p49">
              <a:extLst>
                <a:ext uri="{FF2B5EF4-FFF2-40B4-BE49-F238E27FC236}">
                  <a16:creationId xmlns:a16="http://schemas.microsoft.com/office/drawing/2014/main" id="{5ADF3DF0-4879-4B8B-8866-E94DC2D59021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27;p49">
              <a:extLst>
                <a:ext uri="{FF2B5EF4-FFF2-40B4-BE49-F238E27FC236}">
                  <a16:creationId xmlns:a16="http://schemas.microsoft.com/office/drawing/2014/main" id="{A3110AA8-DC34-473B-B182-700090E9A12B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128;p49">
              <a:extLst>
                <a:ext uri="{FF2B5EF4-FFF2-40B4-BE49-F238E27FC236}">
                  <a16:creationId xmlns:a16="http://schemas.microsoft.com/office/drawing/2014/main" id="{47C4AB1A-F204-40A0-BB66-225C0EB1A63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" name="Google Shape;1129;p49">
                <a:extLst>
                  <a:ext uri="{FF2B5EF4-FFF2-40B4-BE49-F238E27FC236}">
                    <a16:creationId xmlns:a16="http://schemas.microsoft.com/office/drawing/2014/main" id="{DAB0936A-68FA-461C-9862-2B5BBFB1DCC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30;p49">
                <a:extLst>
                  <a:ext uri="{FF2B5EF4-FFF2-40B4-BE49-F238E27FC236}">
                    <a16:creationId xmlns:a16="http://schemas.microsoft.com/office/drawing/2014/main" id="{1EF8688A-2545-4F4D-9C46-EF114DC9B89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31;p49">
                <a:extLst>
                  <a:ext uri="{FF2B5EF4-FFF2-40B4-BE49-F238E27FC236}">
                    <a16:creationId xmlns:a16="http://schemas.microsoft.com/office/drawing/2014/main" id="{1639F913-546C-441C-8381-416FAD808FA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32;p49">
                <a:extLst>
                  <a:ext uri="{FF2B5EF4-FFF2-40B4-BE49-F238E27FC236}">
                    <a16:creationId xmlns:a16="http://schemas.microsoft.com/office/drawing/2014/main" id="{985C43F1-1D25-4994-9772-6D8DD8070B8D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33;p49">
                <a:extLst>
                  <a:ext uri="{FF2B5EF4-FFF2-40B4-BE49-F238E27FC236}">
                    <a16:creationId xmlns:a16="http://schemas.microsoft.com/office/drawing/2014/main" id="{DB572B71-0F8E-4401-B90B-C2C859E8E9E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34;p49">
                <a:extLst>
                  <a:ext uri="{FF2B5EF4-FFF2-40B4-BE49-F238E27FC236}">
                    <a16:creationId xmlns:a16="http://schemas.microsoft.com/office/drawing/2014/main" id="{76FF3D8F-24F3-4E4B-BE6B-F306028CA9E6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35;p49">
                <a:extLst>
                  <a:ext uri="{FF2B5EF4-FFF2-40B4-BE49-F238E27FC236}">
                    <a16:creationId xmlns:a16="http://schemas.microsoft.com/office/drawing/2014/main" id="{F2019755-3FDE-41C3-BAE3-6EB8247AEB3C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36;p49">
                <a:extLst>
                  <a:ext uri="{FF2B5EF4-FFF2-40B4-BE49-F238E27FC236}">
                    <a16:creationId xmlns:a16="http://schemas.microsoft.com/office/drawing/2014/main" id="{8FA81044-01DC-4024-92D5-11E9814A549B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137;p49">
                <a:extLst>
                  <a:ext uri="{FF2B5EF4-FFF2-40B4-BE49-F238E27FC236}">
                    <a16:creationId xmlns:a16="http://schemas.microsoft.com/office/drawing/2014/main" id="{667DF7B5-0352-45E4-9172-85B58BBB70E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138;p49">
                <a:extLst>
                  <a:ext uri="{FF2B5EF4-FFF2-40B4-BE49-F238E27FC236}">
                    <a16:creationId xmlns:a16="http://schemas.microsoft.com/office/drawing/2014/main" id="{76F229EF-67DC-439A-89AB-80BC495620A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BA855020-58CD-41F5-88C6-2D1F0EB7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31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21A87-B0E8-4371-B239-F752DC5C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03" y="1244674"/>
            <a:ext cx="3643606" cy="19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chemeClr val="bg1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02E710-7756-4EF4-A931-FE08C299FBB0}" type="slidenum">
              <a:rPr lang="en-US" altLang="en-US" sz="900"/>
              <a:t>9</a:t>
            </a:fld>
            <a:endParaRPr lang="en-US" altLang="en-US" sz="9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95783" y="152475"/>
            <a:ext cx="7593300" cy="396300"/>
          </a:xfrm>
        </p:spPr>
        <p:txBody>
          <a:bodyPr/>
          <a:lstStyle/>
          <a:p>
            <a:pPr eaLnBrk="1" hangingPunct="1"/>
            <a:r>
              <a:rPr lang="en-US" altLang="en-US" sz="2400">
                <a:solidFill>
                  <a:schemeClr val="accent1">
                    <a:lumMod val="75000"/>
                  </a:schemeClr>
                </a:solidFill>
              </a:rPr>
              <a:t>techniques in preprocessing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699" y="663686"/>
            <a:ext cx="7593299" cy="3175398"/>
          </a:xfrm>
        </p:spPr>
        <p:txBody>
          <a:bodyPr/>
          <a:lstStyle/>
          <a:p>
            <a:r>
              <a:rPr lang="en-US" altLang="en-US" b="1">
                <a:solidFill>
                  <a:schemeClr val="accent5">
                    <a:lumMod val="75000"/>
                  </a:schemeClr>
                </a:solidFill>
                <a:latin typeface="+mj-lt"/>
              </a:rPr>
              <a:t>Word Embedding</a:t>
            </a:r>
            <a:r>
              <a:rPr lang="en-US" altLang="en-US">
                <a:latin typeface="+mj-lt"/>
              </a:rPr>
              <a:t>: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Embeddings translate large sparse vectors into a lower-dimensional space that preserves semantic relationships.</a:t>
            </a:r>
          </a:p>
          <a:p>
            <a:pPr lvl="1" eaLnBrk="1" hangingPunct="1">
              <a:buFont typeface="+mj-lt"/>
              <a:buAutoNum type="arabicPeriod"/>
            </a:pPr>
            <a:r>
              <a:rPr lang="en-US" altLang="en-US" sz="1600">
                <a:latin typeface="+mj-lt"/>
              </a:rPr>
              <a:t>Word embeddings is a technique where individual words of a domain or language are represented as real-valued vectors in a lower dimensional space.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BE076-A13E-4085-83B7-1ADB4B7861C2}"/>
              </a:ext>
            </a:extLst>
          </p:cNvPr>
          <p:cNvCxnSpPr>
            <a:cxnSpLocks/>
          </p:cNvCxnSpPr>
          <p:nvPr/>
        </p:nvCxnSpPr>
        <p:spPr>
          <a:xfrm>
            <a:off x="895783" y="548775"/>
            <a:ext cx="502338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oogle Shape;1124;p49">
            <a:extLst>
              <a:ext uri="{FF2B5EF4-FFF2-40B4-BE49-F238E27FC236}">
                <a16:creationId xmlns:a16="http://schemas.microsoft.com/office/drawing/2014/main" id="{B3EC7714-749D-4213-AE81-1E717E04A840}"/>
              </a:ext>
            </a:extLst>
          </p:cNvPr>
          <p:cNvGrpSpPr/>
          <p:nvPr/>
        </p:nvGrpSpPr>
        <p:grpSpPr>
          <a:xfrm>
            <a:off x="122878" y="617013"/>
            <a:ext cx="460705" cy="491455"/>
            <a:chOff x="6506504" y="937343"/>
            <a:chExt cx="744273" cy="793950"/>
          </a:xfrm>
        </p:grpSpPr>
        <p:sp>
          <p:nvSpPr>
            <p:cNvPr id="10" name="Google Shape;1125;p49">
              <a:extLst>
                <a:ext uri="{FF2B5EF4-FFF2-40B4-BE49-F238E27FC236}">
                  <a16:creationId xmlns:a16="http://schemas.microsoft.com/office/drawing/2014/main" id="{A130F6C0-4F17-46BE-A998-EE8618D36FCA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26;p49">
              <a:extLst>
                <a:ext uri="{FF2B5EF4-FFF2-40B4-BE49-F238E27FC236}">
                  <a16:creationId xmlns:a16="http://schemas.microsoft.com/office/drawing/2014/main" id="{5ADF3DF0-4879-4B8B-8866-E94DC2D59021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27;p49">
              <a:extLst>
                <a:ext uri="{FF2B5EF4-FFF2-40B4-BE49-F238E27FC236}">
                  <a16:creationId xmlns:a16="http://schemas.microsoft.com/office/drawing/2014/main" id="{A3110AA8-DC34-473B-B182-700090E9A12B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128;p49">
              <a:extLst>
                <a:ext uri="{FF2B5EF4-FFF2-40B4-BE49-F238E27FC236}">
                  <a16:creationId xmlns:a16="http://schemas.microsoft.com/office/drawing/2014/main" id="{47C4AB1A-F204-40A0-BB66-225C0EB1A63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" name="Google Shape;1129;p49">
                <a:extLst>
                  <a:ext uri="{FF2B5EF4-FFF2-40B4-BE49-F238E27FC236}">
                    <a16:creationId xmlns:a16="http://schemas.microsoft.com/office/drawing/2014/main" id="{DAB0936A-68FA-461C-9862-2B5BBFB1DCC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30;p49">
                <a:extLst>
                  <a:ext uri="{FF2B5EF4-FFF2-40B4-BE49-F238E27FC236}">
                    <a16:creationId xmlns:a16="http://schemas.microsoft.com/office/drawing/2014/main" id="{1EF8688A-2545-4F4D-9C46-EF114DC9B894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31;p49">
                <a:extLst>
                  <a:ext uri="{FF2B5EF4-FFF2-40B4-BE49-F238E27FC236}">
                    <a16:creationId xmlns:a16="http://schemas.microsoft.com/office/drawing/2014/main" id="{1639F913-546C-441C-8381-416FAD808FA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32;p49">
                <a:extLst>
                  <a:ext uri="{FF2B5EF4-FFF2-40B4-BE49-F238E27FC236}">
                    <a16:creationId xmlns:a16="http://schemas.microsoft.com/office/drawing/2014/main" id="{985C43F1-1D25-4994-9772-6D8DD8070B8D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33;p49">
                <a:extLst>
                  <a:ext uri="{FF2B5EF4-FFF2-40B4-BE49-F238E27FC236}">
                    <a16:creationId xmlns:a16="http://schemas.microsoft.com/office/drawing/2014/main" id="{DB572B71-0F8E-4401-B90B-C2C859E8E9E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34;p49">
                <a:extLst>
                  <a:ext uri="{FF2B5EF4-FFF2-40B4-BE49-F238E27FC236}">
                    <a16:creationId xmlns:a16="http://schemas.microsoft.com/office/drawing/2014/main" id="{76FF3D8F-24F3-4E4B-BE6B-F306028CA9E6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35;p49">
                <a:extLst>
                  <a:ext uri="{FF2B5EF4-FFF2-40B4-BE49-F238E27FC236}">
                    <a16:creationId xmlns:a16="http://schemas.microsoft.com/office/drawing/2014/main" id="{F2019755-3FDE-41C3-BAE3-6EB8247AEB3C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36;p49">
                <a:extLst>
                  <a:ext uri="{FF2B5EF4-FFF2-40B4-BE49-F238E27FC236}">
                    <a16:creationId xmlns:a16="http://schemas.microsoft.com/office/drawing/2014/main" id="{8FA81044-01DC-4024-92D5-11E9814A549B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137;p49">
                <a:extLst>
                  <a:ext uri="{FF2B5EF4-FFF2-40B4-BE49-F238E27FC236}">
                    <a16:creationId xmlns:a16="http://schemas.microsoft.com/office/drawing/2014/main" id="{667DF7B5-0352-45E4-9172-85B58BBB70E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138;p49">
                <a:extLst>
                  <a:ext uri="{FF2B5EF4-FFF2-40B4-BE49-F238E27FC236}">
                    <a16:creationId xmlns:a16="http://schemas.microsoft.com/office/drawing/2014/main" id="{76F229EF-67DC-439A-89AB-80BC495620A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BA855020-58CD-41F5-88C6-2D1F0EB76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310"/>
            <a:ext cx="718370" cy="39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172A6-E79F-4271-9DF3-985A236B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41" y="2701943"/>
            <a:ext cx="6275117" cy="22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48290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500</Words>
  <Application>Microsoft Office PowerPoint</Application>
  <PresentationFormat>On-screen Show (16:9)</PresentationFormat>
  <Paragraphs>67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Space Grotesk Light</vt:lpstr>
      <vt:lpstr>Arial</vt:lpstr>
      <vt:lpstr>Tahoma</vt:lpstr>
      <vt:lpstr>Symbol</vt:lpstr>
      <vt:lpstr>Wingdings</vt:lpstr>
      <vt:lpstr>Bebas Neue</vt:lpstr>
      <vt:lpstr>Calibri</vt:lpstr>
      <vt:lpstr>IBM Plex Sans Condensed</vt:lpstr>
      <vt:lpstr>Khmer UI</vt:lpstr>
      <vt:lpstr>Flavius template</vt:lpstr>
      <vt:lpstr>Bianca template</vt:lpstr>
      <vt:lpstr>Vietnamese Social Media Emotion Corpus</vt:lpstr>
      <vt:lpstr>Our process is easy</vt:lpstr>
      <vt:lpstr>Task 1: Collecting data</vt:lpstr>
      <vt:lpstr>PowerPoint Presentation</vt:lpstr>
      <vt:lpstr>PowerPoint Presentation</vt:lpstr>
      <vt:lpstr>Emotion Recognition for Vietnamese Social Media Tex</vt:lpstr>
      <vt:lpstr>techniques in preprocessing</vt:lpstr>
      <vt:lpstr>techniques in preprocessing</vt:lpstr>
      <vt:lpstr>techniques in preprocessing</vt:lpstr>
      <vt:lpstr>UIT-VSMEC dataset</vt:lpstr>
      <vt:lpstr>Performance metrics  for test set in UIT-VSMEC dataset</vt:lpstr>
      <vt:lpstr>task 3: Applying the trained model in Task 2 to three datasets in Task 1. Then, Report performance metrics for datasets </vt:lpstr>
      <vt:lpstr>Performance metrics (wait for tung)</vt:lpstr>
      <vt:lpstr>PowerPoint Presentation</vt:lpstr>
      <vt:lpstr>THANK YOU FOR LISTENING</vt:lpstr>
      <vt:lpstr>Team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10.2 Grid-based Clustering methods</dc:title>
  <dc:creator>Jiang Haoyi</dc:creator>
  <cp:lastModifiedBy>Tung Nguyen</cp:lastModifiedBy>
  <cp:revision>7</cp:revision>
  <dcterms:modified xsi:type="dcterms:W3CDTF">2021-05-16T04:50:40Z</dcterms:modified>
</cp:coreProperties>
</file>